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B_B9D81C5A.xml" ContentType="application/vnd.ms-powerpoint.comments+xml"/>
  <Override PartName="/ppt/comments/modernComment_11E_5176A804.xml" ContentType="application/vnd.ms-powerpoint.comment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7" r:id="rId3"/>
    <p:sldId id="257" r:id="rId4"/>
    <p:sldId id="273" r:id="rId5"/>
    <p:sldId id="275" r:id="rId6"/>
    <p:sldId id="274" r:id="rId7"/>
    <p:sldId id="277" r:id="rId8"/>
    <p:sldId id="278" r:id="rId9"/>
    <p:sldId id="279" r:id="rId10"/>
    <p:sldId id="280" r:id="rId11"/>
    <p:sldId id="281" r:id="rId12"/>
    <p:sldId id="282" r:id="rId13"/>
    <p:sldId id="261" r:id="rId14"/>
    <p:sldId id="262" r:id="rId15"/>
    <p:sldId id="284" r:id="rId16"/>
    <p:sldId id="283" r:id="rId17"/>
    <p:sldId id="290" r:id="rId18"/>
    <p:sldId id="260" r:id="rId19"/>
    <p:sldId id="289" r:id="rId20"/>
    <p:sldId id="286" r:id="rId21"/>
    <p:sldId id="285" r:id="rId22"/>
    <p:sldId id="292" r:id="rId23"/>
    <p:sldId id="264" r:id="rId24"/>
    <p:sldId id="263" r:id="rId25"/>
    <p:sldId id="293" r:id="rId26"/>
    <p:sldId id="294" r:id="rId27"/>
    <p:sldId id="265" r:id="rId28"/>
    <p:sldId id="295" r:id="rId29"/>
    <p:sldId id="299" r:id="rId30"/>
    <p:sldId id="297" r:id="rId31"/>
    <p:sldId id="303" r:id="rId32"/>
    <p:sldId id="302" r:id="rId33"/>
    <p:sldId id="304" r:id="rId34"/>
    <p:sldId id="296" r:id="rId35"/>
    <p:sldId id="306" r:id="rId36"/>
    <p:sldId id="307" r:id="rId37"/>
    <p:sldId id="267" r:id="rId38"/>
    <p:sldId id="308" r:id="rId39"/>
    <p:sldId id="268" r:id="rId40"/>
    <p:sldId id="310" r:id="rId41"/>
    <p:sldId id="309" r:id="rId4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865F4F-904E-D6E6-A278-7D106CEBD47A}" name="Julien Pooya Weihs" initials="JW" userId="S::julien-pooya.weihs@uib.no::478b2ab9-b2a7-4686-9ca1-49241bb119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D0512-86DC-184A-9488-00DC4F3F15E9}" v="5171" dt="2024-05-10T14:52:25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7"/>
    <p:restoredTop sz="96197"/>
  </p:normalViewPr>
  <p:slideViewPr>
    <p:cSldViewPr snapToGrid="0">
      <p:cViewPr varScale="1">
        <p:scale>
          <a:sx n="114" d="100"/>
          <a:sy n="114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Oddmund Lid" userId="2cec58bb-b0dd-4ac0-991e-fcf2352ea905" providerId="ADAL" clId="{BF77A682-DAD3-4057-9D1A-7322801549B7}"/>
    <pc:docChg chg="custSel addSld delSld modSld sldOrd">
      <pc:chgData name="Daniel Oddmund Lid" userId="2cec58bb-b0dd-4ac0-991e-fcf2352ea905" providerId="ADAL" clId="{BF77A682-DAD3-4057-9D1A-7322801549B7}" dt="2024-04-30T20:44:44.366" v="940" actId="20577"/>
      <pc:docMkLst>
        <pc:docMk/>
      </pc:docMkLst>
      <pc:sldChg chg="addSp modSp mod modMedia setBg">
        <pc:chgData name="Daniel Oddmund Lid" userId="2cec58bb-b0dd-4ac0-991e-fcf2352ea905" providerId="ADAL" clId="{BF77A682-DAD3-4057-9D1A-7322801549B7}" dt="2024-04-30T11:26:17.778" v="442"/>
        <pc:sldMkLst>
          <pc:docMk/>
          <pc:sldMk cId="2242779064" sldId="256"/>
        </pc:sldMkLst>
        <pc:spChg chg="mo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2" creationId="{7D2D40BF-D1DC-E003-FDF6-F2ECD827BFCE}"/>
          </ac:spMkLst>
        </pc:spChg>
        <pc:spChg chg="mo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3" creationId="{404BB553-E606-15E6-FA2C-396DE2912715}"/>
          </ac:spMkLst>
        </pc:spChg>
        <pc:spChg chg="ad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9" creationId="{C1DD1A8A-57D5-4A81-AD04-532B043C5611}"/>
          </ac:spMkLst>
        </pc:spChg>
        <pc:spChg chg="add">
          <ac:chgData name="Daniel Oddmund Lid" userId="2cec58bb-b0dd-4ac0-991e-fcf2352ea905" providerId="ADAL" clId="{BF77A682-DAD3-4057-9D1A-7322801549B7}" dt="2024-04-30T11:26:15.893" v="440" actId="26606"/>
          <ac:spMkLst>
            <pc:docMk/>
            <pc:sldMk cId="2242779064" sldId="256"/>
            <ac:spMk id="11" creationId="{007891EC-4501-44ED-A8C8-B11B6DB767AB}"/>
          </ac:spMkLst>
        </pc:spChg>
        <pc:picChg chg="add mod">
          <ac:chgData name="Daniel Oddmund Lid" userId="2cec58bb-b0dd-4ac0-991e-fcf2352ea905" providerId="ADAL" clId="{BF77A682-DAD3-4057-9D1A-7322801549B7}" dt="2024-04-30T11:26:17.778" v="442"/>
          <ac:picMkLst>
            <pc:docMk/>
            <pc:sldMk cId="2242779064" sldId="256"/>
            <ac:picMk id="5" creationId="{8022533E-1C4F-D124-DECE-E53900116054}"/>
          </ac:picMkLst>
        </pc:picChg>
      </pc:sldChg>
      <pc:sldChg chg="modSp mod">
        <pc:chgData name="Daniel Oddmund Lid" userId="2cec58bb-b0dd-4ac0-991e-fcf2352ea905" providerId="ADAL" clId="{BF77A682-DAD3-4057-9D1A-7322801549B7}" dt="2024-04-30T11:27:50.086" v="450" actId="20577"/>
        <pc:sldMkLst>
          <pc:docMk/>
          <pc:sldMk cId="2159524739" sldId="257"/>
        </pc:sldMkLst>
        <pc:spChg chg="mod">
          <ac:chgData name="Daniel Oddmund Lid" userId="2cec58bb-b0dd-4ac0-991e-fcf2352ea905" providerId="ADAL" clId="{BF77A682-DAD3-4057-9D1A-7322801549B7}" dt="2024-04-30T11:27:50.086" v="450" actId="20577"/>
          <ac:spMkLst>
            <pc:docMk/>
            <pc:sldMk cId="2159524739" sldId="257"/>
            <ac:spMk id="2" creationId="{FE32AAF7-2CD5-52B0-072E-30A95AEADBD6}"/>
          </ac:spMkLst>
        </pc:spChg>
      </pc:sldChg>
      <pc:sldChg chg="modSp mod">
        <pc:chgData name="Daniel Oddmund Lid" userId="2cec58bb-b0dd-4ac0-991e-fcf2352ea905" providerId="ADAL" clId="{BF77A682-DAD3-4057-9D1A-7322801549B7}" dt="2024-04-30T20:41:55.274" v="851" actId="20577"/>
        <pc:sldMkLst>
          <pc:docMk/>
          <pc:sldMk cId="1865940509" sldId="260"/>
        </pc:sldMkLst>
        <pc:spChg chg="mod">
          <ac:chgData name="Daniel Oddmund Lid" userId="2cec58bb-b0dd-4ac0-991e-fcf2352ea905" providerId="ADAL" clId="{BF77A682-DAD3-4057-9D1A-7322801549B7}" dt="2024-04-30T20:41:55.274" v="851" actId="20577"/>
          <ac:spMkLst>
            <pc:docMk/>
            <pc:sldMk cId="1865940509" sldId="260"/>
            <ac:spMk id="3" creationId="{D8935824-1EB6-58FD-7D0B-A73A8C304B07}"/>
          </ac:spMkLst>
        </pc:spChg>
      </pc:sldChg>
      <pc:sldChg chg="modSp mod">
        <pc:chgData name="Daniel Oddmund Lid" userId="2cec58bb-b0dd-4ac0-991e-fcf2352ea905" providerId="ADAL" clId="{BF77A682-DAD3-4057-9D1A-7322801549B7}" dt="2024-04-24T13:30:47.014" v="316" actId="20577"/>
        <pc:sldMkLst>
          <pc:docMk/>
          <pc:sldMk cId="362837008" sldId="266"/>
        </pc:sldMkLst>
        <pc:spChg chg="mod">
          <ac:chgData name="Daniel Oddmund Lid" userId="2cec58bb-b0dd-4ac0-991e-fcf2352ea905" providerId="ADAL" clId="{BF77A682-DAD3-4057-9D1A-7322801549B7}" dt="2024-04-24T13:25:09.841" v="27" actId="20577"/>
          <ac:spMkLst>
            <pc:docMk/>
            <pc:sldMk cId="362837008" sldId="266"/>
            <ac:spMk id="2" creationId="{CB27D432-2607-747D-E05A-5BCDFB7CB233}"/>
          </ac:spMkLst>
        </pc:spChg>
        <pc:spChg chg="mod">
          <ac:chgData name="Daniel Oddmund Lid" userId="2cec58bb-b0dd-4ac0-991e-fcf2352ea905" providerId="ADAL" clId="{BF77A682-DAD3-4057-9D1A-7322801549B7}" dt="2024-04-24T13:30:47.014" v="316" actId="20577"/>
          <ac:spMkLst>
            <pc:docMk/>
            <pc:sldMk cId="362837008" sldId="266"/>
            <ac:spMk id="3" creationId="{A167E1BE-BB57-0BB7-5A55-EA8105862A4D}"/>
          </ac:spMkLst>
        </pc:spChg>
      </pc:sldChg>
      <pc:sldChg chg="modSp new mod">
        <pc:chgData name="Daniel Oddmund Lid" userId="2cec58bb-b0dd-4ac0-991e-fcf2352ea905" providerId="ADAL" clId="{BF77A682-DAD3-4057-9D1A-7322801549B7}" dt="2024-04-24T13:36:48.556" v="439" actId="20577"/>
        <pc:sldMkLst>
          <pc:docMk/>
          <pc:sldMk cId="541556995" sldId="267"/>
        </pc:sldMkLst>
        <pc:spChg chg="mod">
          <ac:chgData name="Daniel Oddmund Lid" userId="2cec58bb-b0dd-4ac0-991e-fcf2352ea905" providerId="ADAL" clId="{BF77A682-DAD3-4057-9D1A-7322801549B7}" dt="2024-04-24T13:35:23.422" v="357" actId="20577"/>
          <ac:spMkLst>
            <pc:docMk/>
            <pc:sldMk cId="541556995" sldId="267"/>
            <ac:spMk id="2" creationId="{6D2E8A60-0224-A197-D134-4228DB5DD6A2}"/>
          </ac:spMkLst>
        </pc:spChg>
        <pc:spChg chg="mod">
          <ac:chgData name="Daniel Oddmund Lid" userId="2cec58bb-b0dd-4ac0-991e-fcf2352ea905" providerId="ADAL" clId="{BF77A682-DAD3-4057-9D1A-7322801549B7}" dt="2024-04-24T13:36:48.556" v="439" actId="20577"/>
          <ac:spMkLst>
            <pc:docMk/>
            <pc:sldMk cId="541556995" sldId="267"/>
            <ac:spMk id="3" creationId="{9F4A95FD-AF27-3623-D845-5BCC06749730}"/>
          </ac:spMkLst>
        </pc:spChg>
      </pc:sldChg>
      <pc:sldChg chg="modSp new mod">
        <pc:chgData name="Daniel Oddmund Lid" userId="2cec58bb-b0dd-4ac0-991e-fcf2352ea905" providerId="ADAL" clId="{BF77A682-DAD3-4057-9D1A-7322801549B7}" dt="2024-04-24T13:36:28.009" v="422" actId="20577"/>
        <pc:sldMkLst>
          <pc:docMk/>
          <pc:sldMk cId="2223427594" sldId="268"/>
        </pc:sldMkLst>
        <pc:spChg chg="mod">
          <ac:chgData name="Daniel Oddmund Lid" userId="2cec58bb-b0dd-4ac0-991e-fcf2352ea905" providerId="ADAL" clId="{BF77A682-DAD3-4057-9D1A-7322801549B7}" dt="2024-04-24T13:36:00.388" v="383" actId="20577"/>
          <ac:spMkLst>
            <pc:docMk/>
            <pc:sldMk cId="2223427594" sldId="268"/>
            <ac:spMk id="2" creationId="{C13862C4-C7B1-4A9D-9444-8175D5269D0F}"/>
          </ac:spMkLst>
        </pc:spChg>
        <pc:spChg chg="mod">
          <ac:chgData name="Daniel Oddmund Lid" userId="2cec58bb-b0dd-4ac0-991e-fcf2352ea905" providerId="ADAL" clId="{BF77A682-DAD3-4057-9D1A-7322801549B7}" dt="2024-04-24T13:36:28.009" v="422" actId="20577"/>
          <ac:spMkLst>
            <pc:docMk/>
            <pc:sldMk cId="2223427594" sldId="268"/>
            <ac:spMk id="3" creationId="{B31D0693-D5D2-4990-7018-22F4CB51967F}"/>
          </ac:spMkLst>
        </pc:spChg>
      </pc:sldChg>
      <pc:sldChg chg="modSp mod">
        <pc:chgData name="Daniel Oddmund Lid" userId="2cec58bb-b0dd-4ac0-991e-fcf2352ea905" providerId="ADAL" clId="{BF77A682-DAD3-4057-9D1A-7322801549B7}" dt="2024-04-30T11:27:53.532" v="451" actId="20577"/>
        <pc:sldMkLst>
          <pc:docMk/>
          <pc:sldMk cId="2879969744" sldId="273"/>
        </pc:sldMkLst>
        <pc:spChg chg="mod">
          <ac:chgData name="Daniel Oddmund Lid" userId="2cec58bb-b0dd-4ac0-991e-fcf2352ea905" providerId="ADAL" clId="{BF77A682-DAD3-4057-9D1A-7322801549B7}" dt="2024-04-30T11:27:53.532" v="451" actId="20577"/>
          <ac:spMkLst>
            <pc:docMk/>
            <pc:sldMk cId="2879969744" sldId="273"/>
            <ac:spMk id="2" creationId="{E3E78570-A28B-5DCB-8AFA-746792F0A2E9}"/>
          </ac:spMkLst>
        </pc:spChg>
      </pc:sldChg>
      <pc:sldChg chg="modSp mod">
        <pc:chgData name="Daniel Oddmund Lid" userId="2cec58bb-b0dd-4ac0-991e-fcf2352ea905" providerId="ADAL" clId="{BF77A682-DAD3-4057-9D1A-7322801549B7}" dt="2024-04-30T11:28:01.503" v="453" actId="20577"/>
        <pc:sldMkLst>
          <pc:docMk/>
          <pc:sldMk cId="993373941" sldId="274"/>
        </pc:sldMkLst>
        <pc:spChg chg="mod">
          <ac:chgData name="Daniel Oddmund Lid" userId="2cec58bb-b0dd-4ac0-991e-fcf2352ea905" providerId="ADAL" clId="{BF77A682-DAD3-4057-9D1A-7322801549B7}" dt="2024-04-30T11:28:01.503" v="453" actId="20577"/>
          <ac:spMkLst>
            <pc:docMk/>
            <pc:sldMk cId="993373941" sldId="274"/>
            <ac:spMk id="2" creationId="{172E6287-2744-8EFA-057A-DA447F9C3D54}"/>
          </ac:spMkLst>
        </pc:spChg>
      </pc:sldChg>
      <pc:sldChg chg="modSp mod">
        <pc:chgData name="Daniel Oddmund Lid" userId="2cec58bb-b0dd-4ac0-991e-fcf2352ea905" providerId="ADAL" clId="{BF77A682-DAD3-4057-9D1A-7322801549B7}" dt="2024-04-30T11:27:57.431" v="452" actId="20577"/>
        <pc:sldMkLst>
          <pc:docMk/>
          <pc:sldMk cId="1887129650" sldId="275"/>
        </pc:sldMkLst>
        <pc:spChg chg="mod">
          <ac:chgData name="Daniel Oddmund Lid" userId="2cec58bb-b0dd-4ac0-991e-fcf2352ea905" providerId="ADAL" clId="{BF77A682-DAD3-4057-9D1A-7322801549B7}" dt="2024-04-30T11:27:57.431" v="452" actId="20577"/>
          <ac:spMkLst>
            <pc:docMk/>
            <pc:sldMk cId="1887129650" sldId="275"/>
            <ac:spMk id="2" creationId="{58A5A4C3-3F83-B144-8EB7-6F813CAF556B}"/>
          </ac:spMkLst>
        </pc:spChg>
      </pc:sldChg>
      <pc:sldChg chg="modSp mod">
        <pc:chgData name="Daniel Oddmund Lid" userId="2cec58bb-b0dd-4ac0-991e-fcf2352ea905" providerId="ADAL" clId="{BF77A682-DAD3-4057-9D1A-7322801549B7}" dt="2024-04-30T11:28:05.647" v="454" actId="20577"/>
        <pc:sldMkLst>
          <pc:docMk/>
          <pc:sldMk cId="3117405290" sldId="277"/>
        </pc:sldMkLst>
        <pc:spChg chg="mod">
          <ac:chgData name="Daniel Oddmund Lid" userId="2cec58bb-b0dd-4ac0-991e-fcf2352ea905" providerId="ADAL" clId="{BF77A682-DAD3-4057-9D1A-7322801549B7}" dt="2024-04-30T11:28:05.647" v="454" actId="20577"/>
          <ac:spMkLst>
            <pc:docMk/>
            <pc:sldMk cId="3117405290" sldId="277"/>
            <ac:spMk id="2" creationId="{4B99509C-BF7A-65BD-8F07-99F7F791EF7B}"/>
          </ac:spMkLst>
        </pc:spChg>
      </pc:sldChg>
      <pc:sldChg chg="modSp mod">
        <pc:chgData name="Daniel Oddmund Lid" userId="2cec58bb-b0dd-4ac0-991e-fcf2352ea905" providerId="ADAL" clId="{BF77A682-DAD3-4057-9D1A-7322801549B7}" dt="2024-04-30T20:44:44.366" v="940" actId="20577"/>
        <pc:sldMkLst>
          <pc:docMk/>
          <pc:sldMk cId="3117947994" sldId="283"/>
        </pc:sldMkLst>
        <pc:spChg chg="mod">
          <ac:chgData name="Daniel Oddmund Lid" userId="2cec58bb-b0dd-4ac0-991e-fcf2352ea905" providerId="ADAL" clId="{BF77A682-DAD3-4057-9D1A-7322801549B7}" dt="2024-04-30T20:44:44.366" v="940" actId="20577"/>
          <ac:spMkLst>
            <pc:docMk/>
            <pc:sldMk cId="3117947994" sldId="283"/>
            <ac:spMk id="3" creationId="{554923CC-CECD-7A21-9D6E-F7A4AEA22BD3}"/>
          </ac:spMkLst>
        </pc:spChg>
      </pc:sldChg>
      <pc:sldChg chg="modSp new mod ord">
        <pc:chgData name="Daniel Oddmund Lid" userId="2cec58bb-b0dd-4ac0-991e-fcf2352ea905" providerId="ADAL" clId="{BF77A682-DAD3-4057-9D1A-7322801549B7}" dt="2024-04-30T13:51:06.704" v="740" actId="20577"/>
        <pc:sldMkLst>
          <pc:docMk/>
          <pc:sldMk cId="3007725186" sldId="290"/>
        </pc:sldMkLst>
        <pc:spChg chg="mod">
          <ac:chgData name="Daniel Oddmund Lid" userId="2cec58bb-b0dd-4ac0-991e-fcf2352ea905" providerId="ADAL" clId="{BF77A682-DAD3-4057-9D1A-7322801549B7}" dt="2024-04-30T13:51:06.704" v="740" actId="20577"/>
          <ac:spMkLst>
            <pc:docMk/>
            <pc:sldMk cId="3007725186" sldId="290"/>
            <ac:spMk id="3" creationId="{A324DD9F-71B7-DA0B-6412-D89162A1A909}"/>
          </ac:spMkLst>
        </pc:spChg>
      </pc:sldChg>
      <pc:sldChg chg="modSp new del mod">
        <pc:chgData name="Daniel Oddmund Lid" userId="2cec58bb-b0dd-4ac0-991e-fcf2352ea905" providerId="ADAL" clId="{BF77A682-DAD3-4057-9D1A-7322801549B7}" dt="2024-04-30T20:43:38.181" v="865" actId="2696"/>
        <pc:sldMkLst>
          <pc:docMk/>
          <pc:sldMk cId="3742085596" sldId="291"/>
        </pc:sldMkLst>
        <pc:spChg chg="mod">
          <ac:chgData name="Daniel Oddmund Lid" userId="2cec58bb-b0dd-4ac0-991e-fcf2352ea905" providerId="ADAL" clId="{BF77A682-DAD3-4057-9D1A-7322801549B7}" dt="2024-04-30T20:42:20.472" v="864" actId="20577"/>
          <ac:spMkLst>
            <pc:docMk/>
            <pc:sldMk cId="3742085596" sldId="291"/>
            <ac:spMk id="2" creationId="{465D34AC-FC57-D120-3490-016AA7BFCB22}"/>
          </ac:spMkLst>
        </pc:spChg>
      </pc:sldChg>
    </pc:docChg>
  </pc:docChgLst>
  <pc:docChgLst>
    <pc:chgData name="Julien Pooya Weihs" userId="478b2ab9-b2a7-4686-9ca1-49241bb11928" providerId="ADAL" clId="{1FAD0512-86DC-184A-9488-00DC4F3F15E9}"/>
    <pc:docChg chg="undo redo custSel addSld delSld modSld sldOrd">
      <pc:chgData name="Julien Pooya Weihs" userId="478b2ab9-b2a7-4686-9ca1-49241bb11928" providerId="ADAL" clId="{1FAD0512-86DC-184A-9488-00DC4F3F15E9}" dt="2024-05-10T14:52:25.970" v="20187" actId="404"/>
      <pc:docMkLst>
        <pc:docMk/>
      </pc:docMkLst>
      <pc:sldChg chg="addSp delSp modSp mod setBg">
        <pc:chgData name="Julien Pooya Weihs" userId="478b2ab9-b2a7-4686-9ca1-49241bb11928" providerId="ADAL" clId="{1FAD0512-86DC-184A-9488-00DC4F3F15E9}" dt="2024-05-02T13:57:46.078" v="13611" actId="20577"/>
        <pc:sldMkLst>
          <pc:docMk/>
          <pc:sldMk cId="2242779064" sldId="256"/>
        </pc:sldMkLst>
        <pc:spChg chg="mod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2" creationId="{7D2D40BF-D1DC-E003-FDF6-F2ECD827BFCE}"/>
          </ac:spMkLst>
        </pc:spChg>
        <pc:spChg chg="mod">
          <ac:chgData name="Julien Pooya Weihs" userId="478b2ab9-b2a7-4686-9ca1-49241bb11928" providerId="ADAL" clId="{1FAD0512-86DC-184A-9488-00DC4F3F15E9}" dt="2024-05-02T13:57:46.078" v="13611" actId="20577"/>
          <ac:spMkLst>
            <pc:docMk/>
            <pc:sldMk cId="2242779064" sldId="256"/>
            <ac:spMk id="3" creationId="{404BB553-E606-15E6-FA2C-396DE2912715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8" creationId="{1A3C89F8-0D2F-47FF-B903-151248265F47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0" creationId="{C5CB530E-515E-412C-9DF1-5F8FFBD6F383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2" creationId="{712D4376-A578-4FF1-94FC-245E7A6A489F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4" creationId="{AEA7509D-F04F-40CB-A0B3-EEF16499CC9F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18" creationId="{508BEF50-7B1E-49A4-BC19-5F4F1D755E64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20" creationId="{3FBAD350-5664-4811-A208-657FB882D350}"/>
          </ac:spMkLst>
        </pc:spChg>
        <pc:spChg chg="add del">
          <ac:chgData name="Julien Pooya Weihs" userId="478b2ab9-b2a7-4686-9ca1-49241bb11928" providerId="ADAL" clId="{1FAD0512-86DC-184A-9488-00DC4F3F15E9}" dt="2024-04-29T16:33:01.608" v="12270" actId="26606"/>
          <ac:spMkLst>
            <pc:docMk/>
            <pc:sldMk cId="2242779064" sldId="256"/>
            <ac:spMk id="22" creationId="{C39ADB8F-D187-49D7-BDCF-C1B6DC727068}"/>
          </ac:spMkLst>
        </pc:spChg>
        <pc:cxnChg chg="add del">
          <ac:chgData name="Julien Pooya Weihs" userId="478b2ab9-b2a7-4686-9ca1-49241bb11928" providerId="ADAL" clId="{1FAD0512-86DC-184A-9488-00DC4F3F15E9}" dt="2024-04-29T16:33:01.608" v="12270" actId="26606"/>
          <ac:cxnSpMkLst>
            <pc:docMk/>
            <pc:sldMk cId="2242779064" sldId="256"/>
            <ac:cxnSpMk id="16" creationId="{56020367-4FD5-4596-8E10-C5F095CD8DBF}"/>
          </ac:cxnSpMkLst>
        </pc:cxnChg>
      </pc:sldChg>
      <pc:sldChg chg="modSp new mod modAnim">
        <pc:chgData name="Julien Pooya Weihs" userId="478b2ab9-b2a7-4686-9ca1-49241bb11928" providerId="ADAL" clId="{1FAD0512-86DC-184A-9488-00DC4F3F15E9}" dt="2024-04-29T16:10:42.874" v="12018" actId="12"/>
        <pc:sldMkLst>
          <pc:docMk/>
          <pc:sldMk cId="2159524739" sldId="257"/>
        </pc:sldMkLst>
        <pc:spChg chg="mod">
          <ac:chgData name="Julien Pooya Weihs" userId="478b2ab9-b2a7-4686-9ca1-49241bb11928" providerId="ADAL" clId="{1FAD0512-86DC-184A-9488-00DC4F3F15E9}" dt="2024-04-24T12:47:48.382" v="149" actId="20577"/>
          <ac:spMkLst>
            <pc:docMk/>
            <pc:sldMk cId="2159524739" sldId="257"/>
            <ac:spMk id="2" creationId="{FE32AAF7-2CD5-52B0-072E-30A95AEADBD6}"/>
          </ac:spMkLst>
        </pc:spChg>
        <pc:spChg chg="mod">
          <ac:chgData name="Julien Pooya Weihs" userId="478b2ab9-b2a7-4686-9ca1-49241bb11928" providerId="ADAL" clId="{1FAD0512-86DC-184A-9488-00DC4F3F15E9}" dt="2024-04-29T16:10:42.874" v="12018" actId="12"/>
          <ac:spMkLst>
            <pc:docMk/>
            <pc:sldMk cId="2159524739" sldId="257"/>
            <ac:spMk id="3" creationId="{7186D493-D497-452F-FAD4-5CC0D59C9F44}"/>
          </ac:spMkLst>
        </pc:spChg>
      </pc:sldChg>
      <pc:sldChg chg="modSp new del mod">
        <pc:chgData name="Julien Pooya Weihs" userId="478b2ab9-b2a7-4686-9ca1-49241bb11928" providerId="ADAL" clId="{1FAD0512-86DC-184A-9488-00DC4F3F15E9}" dt="2024-04-25T15:47:45.539" v="7438" actId="2696"/>
        <pc:sldMkLst>
          <pc:docMk/>
          <pc:sldMk cId="2246021977" sldId="258"/>
        </pc:sldMkLst>
        <pc:spChg chg="mod">
          <ac:chgData name="Julien Pooya Weihs" userId="478b2ab9-b2a7-4686-9ca1-49241bb11928" providerId="ADAL" clId="{1FAD0512-86DC-184A-9488-00DC4F3F15E9}" dt="2024-04-25T15:08:20.916" v="4142" actId="20577"/>
          <ac:spMkLst>
            <pc:docMk/>
            <pc:sldMk cId="2246021977" sldId="258"/>
            <ac:spMk id="2" creationId="{9AE0B75C-0A72-5DA8-2745-6572630F1257}"/>
          </ac:spMkLst>
        </pc:spChg>
        <pc:spChg chg="mod">
          <ac:chgData name="Julien Pooya Weihs" userId="478b2ab9-b2a7-4686-9ca1-49241bb11928" providerId="ADAL" clId="{1FAD0512-86DC-184A-9488-00DC4F3F15E9}" dt="2024-04-24T12:50:03.466" v="335" actId="20577"/>
          <ac:spMkLst>
            <pc:docMk/>
            <pc:sldMk cId="2246021977" sldId="258"/>
            <ac:spMk id="3" creationId="{1A3F54BE-B693-1429-2B0D-E8373BBFFFF3}"/>
          </ac:spMkLst>
        </pc:spChg>
      </pc:sldChg>
      <pc:sldChg chg="modSp new del mod">
        <pc:chgData name="Julien Pooya Weihs" userId="478b2ab9-b2a7-4686-9ca1-49241bb11928" providerId="ADAL" clId="{1FAD0512-86DC-184A-9488-00DC4F3F15E9}" dt="2024-04-26T00:22:44.952" v="9281" actId="2696"/>
        <pc:sldMkLst>
          <pc:docMk/>
          <pc:sldMk cId="4206200269" sldId="259"/>
        </pc:sldMkLst>
        <pc:spChg chg="mod">
          <ac:chgData name="Julien Pooya Weihs" userId="478b2ab9-b2a7-4686-9ca1-49241bb11928" providerId="ADAL" clId="{1FAD0512-86DC-184A-9488-00DC4F3F15E9}" dt="2024-04-24T12:50:21.583" v="368" actId="20577"/>
          <ac:spMkLst>
            <pc:docMk/>
            <pc:sldMk cId="4206200269" sldId="259"/>
            <ac:spMk id="2" creationId="{86B4C5BD-F77A-507C-D176-B00AB2CEC0AC}"/>
          </ac:spMkLst>
        </pc:spChg>
        <pc:spChg chg="mod">
          <ac:chgData name="Julien Pooya Weihs" userId="478b2ab9-b2a7-4686-9ca1-49241bb11928" providerId="ADAL" clId="{1FAD0512-86DC-184A-9488-00DC4F3F15E9}" dt="2024-04-24T12:50:46.014" v="444" actId="20577"/>
          <ac:spMkLst>
            <pc:docMk/>
            <pc:sldMk cId="4206200269" sldId="259"/>
            <ac:spMk id="3" creationId="{00E47840-0349-7E01-AD19-82202729A370}"/>
          </ac:spMkLst>
        </pc:spChg>
      </pc:sldChg>
      <pc:sldChg chg="modSp new mod">
        <pc:chgData name="Julien Pooya Weihs" userId="478b2ab9-b2a7-4686-9ca1-49241bb11928" providerId="ADAL" clId="{1FAD0512-86DC-184A-9488-00DC4F3F15E9}" dt="2024-04-30T12:33:30.779" v="12971" actId="20577"/>
        <pc:sldMkLst>
          <pc:docMk/>
          <pc:sldMk cId="1865940509" sldId="260"/>
        </pc:sldMkLst>
        <pc:spChg chg="mod">
          <ac:chgData name="Julien Pooya Weihs" userId="478b2ab9-b2a7-4686-9ca1-49241bb11928" providerId="ADAL" clId="{1FAD0512-86DC-184A-9488-00DC4F3F15E9}" dt="2024-04-30T11:28:52.282" v="12373" actId="20577"/>
          <ac:spMkLst>
            <pc:docMk/>
            <pc:sldMk cId="1865940509" sldId="260"/>
            <ac:spMk id="2" creationId="{BC61AE19-93A2-8263-8AFC-E44FDF682CD5}"/>
          </ac:spMkLst>
        </pc:spChg>
        <pc:spChg chg="mod">
          <ac:chgData name="Julien Pooya Weihs" userId="478b2ab9-b2a7-4686-9ca1-49241bb11928" providerId="ADAL" clId="{1FAD0512-86DC-184A-9488-00DC4F3F15E9}" dt="2024-04-30T12:33:30.779" v="12971" actId="20577"/>
          <ac:spMkLst>
            <pc:docMk/>
            <pc:sldMk cId="1865940509" sldId="260"/>
            <ac:spMk id="3" creationId="{D8935824-1EB6-58FD-7D0B-A73A8C304B07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4-30T11:28:04.811" v="12371" actId="20577"/>
        <pc:sldMkLst>
          <pc:docMk/>
          <pc:sldMk cId="992554931" sldId="261"/>
        </pc:sldMkLst>
        <pc:spChg chg="mod">
          <ac:chgData name="Julien Pooya Weihs" userId="478b2ab9-b2a7-4686-9ca1-49241bb11928" providerId="ADAL" clId="{1FAD0512-86DC-184A-9488-00DC4F3F15E9}" dt="2024-04-30T11:28:04.811" v="12371" actId="20577"/>
          <ac:spMkLst>
            <pc:docMk/>
            <pc:sldMk cId="992554931" sldId="261"/>
            <ac:spMk id="2" creationId="{7B63F976-6B7A-733F-2DB2-5F66D382477D}"/>
          </ac:spMkLst>
        </pc:spChg>
        <pc:spChg chg="del mod">
          <ac:chgData name="Julien Pooya Weihs" userId="478b2ab9-b2a7-4686-9ca1-49241bb11928" providerId="ADAL" clId="{1FAD0512-86DC-184A-9488-00DC4F3F15E9}" dt="2024-04-29T17:31:13.023" v="12271" actId="478"/>
          <ac:spMkLst>
            <pc:docMk/>
            <pc:sldMk cId="992554931" sldId="261"/>
            <ac:spMk id="3" creationId="{E1050274-9A5B-42F1-D974-27AF7CA0AF06}"/>
          </ac:spMkLst>
        </pc:spChg>
        <pc:spChg chg="add del mod">
          <ac:chgData name="Julien Pooya Weihs" userId="478b2ab9-b2a7-4686-9ca1-49241bb11928" providerId="ADAL" clId="{1FAD0512-86DC-184A-9488-00DC4F3F15E9}" dt="2024-04-29T17:31:51.392" v="12272" actId="478"/>
          <ac:spMkLst>
            <pc:docMk/>
            <pc:sldMk cId="992554931" sldId="261"/>
            <ac:spMk id="5" creationId="{8FB4BA8C-BAD2-235B-BDAF-2E6F6C040035}"/>
          </ac:spMkLst>
        </pc:spChg>
        <pc:spChg chg="add mod">
          <ac:chgData name="Julien Pooya Weihs" userId="478b2ab9-b2a7-4686-9ca1-49241bb11928" providerId="ADAL" clId="{1FAD0512-86DC-184A-9488-00DC4F3F15E9}" dt="2024-04-29T17:35:38.078" v="12365" actId="1076"/>
          <ac:spMkLst>
            <pc:docMk/>
            <pc:sldMk cId="992554931" sldId="261"/>
            <ac:spMk id="7" creationId="{09DEEE28-3102-CB46-6735-D129A991DE9A}"/>
          </ac:spMkLst>
        </pc:spChg>
        <pc:picChg chg="add mod">
          <ac:chgData name="Julien Pooya Weihs" userId="478b2ab9-b2a7-4686-9ca1-49241bb11928" providerId="ADAL" clId="{1FAD0512-86DC-184A-9488-00DC4F3F15E9}" dt="2024-04-29T17:32:27.220" v="12277" actId="1076"/>
          <ac:picMkLst>
            <pc:docMk/>
            <pc:sldMk cId="992554931" sldId="261"/>
            <ac:picMk id="6" creationId="{31B30DF7-1960-7214-02C0-3C7EAA310B05}"/>
          </ac:picMkLst>
        </pc:picChg>
      </pc:sldChg>
      <pc:sldChg chg="modSp new del mod">
        <pc:chgData name="Julien Pooya Weihs" userId="478b2ab9-b2a7-4686-9ca1-49241bb11928" providerId="ADAL" clId="{1FAD0512-86DC-184A-9488-00DC4F3F15E9}" dt="2024-04-24T12:51:38.427" v="486" actId="2696"/>
        <pc:sldMkLst>
          <pc:docMk/>
          <pc:sldMk cId="2799697112" sldId="261"/>
        </pc:sldMkLst>
        <pc:spChg chg="mod">
          <ac:chgData name="Julien Pooya Weihs" userId="478b2ab9-b2a7-4686-9ca1-49241bb11928" providerId="ADAL" clId="{1FAD0512-86DC-184A-9488-00DC4F3F15E9}" dt="2024-04-24T12:51:36.143" v="485" actId="20577"/>
          <ac:spMkLst>
            <pc:docMk/>
            <pc:sldMk cId="2799697112" sldId="261"/>
            <ac:spMk id="2" creationId="{1B3F914A-8B84-E042-423D-640BDD64E8D2}"/>
          </ac:spMkLst>
        </pc:spChg>
      </pc:sldChg>
      <pc:sldChg chg="new del">
        <pc:chgData name="Julien Pooya Weihs" userId="478b2ab9-b2a7-4686-9ca1-49241bb11928" providerId="ADAL" clId="{1FAD0512-86DC-184A-9488-00DC4F3F15E9}" dt="2024-04-24T12:51:24.404" v="478" actId="2696"/>
        <pc:sldMkLst>
          <pc:docMk/>
          <pc:sldMk cId="2870923168" sldId="261"/>
        </pc:sldMkLst>
      </pc:sldChg>
      <pc:sldChg chg="addSp delSp modSp new mod setBg modClrScheme addAnim delAnim setClrOvrMap chgLayout modNotesTx">
        <pc:chgData name="Julien Pooya Weihs" userId="478b2ab9-b2a7-4686-9ca1-49241bb11928" providerId="ADAL" clId="{1FAD0512-86DC-184A-9488-00DC4F3F15E9}" dt="2024-04-30T11:35:09.425" v="12408" actId="20577"/>
        <pc:sldMkLst>
          <pc:docMk/>
          <pc:sldMk cId="637357438" sldId="262"/>
        </pc:sldMkLst>
        <pc:spChg chg="mod ord">
          <ac:chgData name="Julien Pooya Weihs" userId="478b2ab9-b2a7-4686-9ca1-49241bb11928" providerId="ADAL" clId="{1FAD0512-86DC-184A-9488-00DC4F3F15E9}" dt="2024-04-30T11:35:09.425" v="12408" actId="20577"/>
          <ac:spMkLst>
            <pc:docMk/>
            <pc:sldMk cId="637357438" sldId="262"/>
            <ac:spMk id="2" creationId="{1C883BC8-30F0-953E-16E6-A87620351724}"/>
          </ac:spMkLst>
        </pc:spChg>
        <pc:spChg chg="del">
          <ac:chgData name="Julien Pooya Weihs" userId="478b2ab9-b2a7-4686-9ca1-49241bb11928" providerId="ADAL" clId="{1FAD0512-86DC-184A-9488-00DC4F3F15E9}" dt="2024-04-26T00:23:06.716" v="9288" actId="478"/>
          <ac:spMkLst>
            <pc:docMk/>
            <pc:sldMk cId="637357438" sldId="262"/>
            <ac:spMk id="3" creationId="{B154997C-4EE6-78B4-B115-BD7E3DD0169E}"/>
          </ac:spMkLst>
        </pc:spChg>
        <pc:spChg chg="add">
          <ac:chgData name="Julien Pooya Weihs" userId="478b2ab9-b2a7-4686-9ca1-49241bb11928" providerId="ADAL" clId="{1FAD0512-86DC-184A-9488-00DC4F3F15E9}" dt="2024-04-30T11:35:04.440" v="12401" actId="26606"/>
          <ac:spMkLst>
            <pc:docMk/>
            <pc:sldMk cId="637357438" sldId="262"/>
            <ac:spMk id="5" creationId="{C1DD1A8A-57D5-4A81-AD04-532B043C5611}"/>
          </ac:spMkLst>
        </pc:spChg>
        <pc:spChg chg="add del">
          <ac:chgData name="Julien Pooya Weihs" userId="478b2ab9-b2a7-4686-9ca1-49241bb11928" providerId="ADAL" clId="{1FAD0512-86DC-184A-9488-00DC4F3F15E9}" dt="2024-04-30T11:34:25.069" v="12394" actId="26606"/>
          <ac:spMkLst>
            <pc:docMk/>
            <pc:sldMk cId="637357438" sldId="262"/>
            <ac:spMk id="8" creationId="{71B2258F-86CA-4D4D-8270-BC05FCDEBFB3}"/>
          </ac:spMkLst>
        </pc:spChg>
        <pc:spChg chg="add del">
          <ac:chgData name="Julien Pooya Weihs" userId="478b2ab9-b2a7-4686-9ca1-49241bb11928" providerId="ADAL" clId="{1FAD0512-86DC-184A-9488-00DC4F3F15E9}" dt="2024-04-30T11:34:14.659" v="12391" actId="26606"/>
          <ac:spMkLst>
            <pc:docMk/>
            <pc:sldMk cId="637357438" sldId="262"/>
            <ac:spMk id="9" creationId="{A3363022-C969-41E9-8EB2-E4C94908C1FA}"/>
          </ac:spMkLst>
        </pc:spChg>
        <pc:spChg chg="add">
          <ac:chgData name="Julien Pooya Weihs" userId="478b2ab9-b2a7-4686-9ca1-49241bb11928" providerId="ADAL" clId="{1FAD0512-86DC-184A-9488-00DC4F3F15E9}" dt="2024-04-30T11:35:04.440" v="12401" actId="26606"/>
          <ac:spMkLst>
            <pc:docMk/>
            <pc:sldMk cId="637357438" sldId="262"/>
            <ac:spMk id="10" creationId="{007891EC-4501-44ED-A8C8-B11B6DB767AB}"/>
          </ac:spMkLst>
        </pc:spChg>
        <pc:spChg chg="add del">
          <ac:chgData name="Julien Pooya Weihs" userId="478b2ab9-b2a7-4686-9ca1-49241bb11928" providerId="ADAL" clId="{1FAD0512-86DC-184A-9488-00DC4F3F15E9}" dt="2024-04-30T11:34:14.659" v="12391" actId="26606"/>
          <ac:spMkLst>
            <pc:docMk/>
            <pc:sldMk cId="637357438" sldId="262"/>
            <ac:spMk id="11" creationId="{8D1AD6B3-BE88-4CEB-BA17-790657CC4729}"/>
          </ac:spMkLst>
        </pc:spChg>
        <pc:grpChg chg="add del">
          <ac:chgData name="Julien Pooya Weihs" userId="478b2ab9-b2a7-4686-9ca1-49241bb11928" providerId="ADAL" clId="{1FAD0512-86DC-184A-9488-00DC4F3F15E9}" dt="2024-04-30T11:34:14.659" v="12391" actId="26606"/>
          <ac:grpSpMkLst>
            <pc:docMk/>
            <pc:sldMk cId="637357438" sldId="262"/>
            <ac:grpSpMk id="13" creationId="{89D1390B-7E13-4B4F-9CB2-391063412E54}"/>
          </ac:grpSpMkLst>
        </pc:grpChg>
        <pc:picChg chg="add del">
          <ac:chgData name="Julien Pooya Weihs" userId="478b2ab9-b2a7-4686-9ca1-49241bb11928" providerId="ADAL" clId="{1FAD0512-86DC-184A-9488-00DC4F3F15E9}" dt="2024-04-30T11:34:25.069" v="12394" actId="26606"/>
          <ac:picMkLst>
            <pc:docMk/>
            <pc:sldMk cId="637357438" sldId="262"/>
            <ac:picMk id="4" creationId="{FE6DE127-C355-0387-12BC-BF2A872B878C}"/>
          </ac:picMkLst>
        </pc:picChg>
        <pc:picChg chg="add del">
          <ac:chgData name="Julien Pooya Weihs" userId="478b2ab9-b2a7-4686-9ca1-49241bb11928" providerId="ADAL" clId="{1FAD0512-86DC-184A-9488-00DC4F3F15E9}" dt="2024-04-30T11:34:14.659" v="12391" actId="26606"/>
          <ac:picMkLst>
            <pc:docMk/>
            <pc:sldMk cId="637357438" sldId="262"/>
            <ac:picMk id="6" creationId="{DE8F9B29-77F8-A339-B5DB-B3EDD83305F2}"/>
          </ac:picMkLst>
        </pc:picChg>
        <pc:picChg chg="add">
          <ac:chgData name="Julien Pooya Weihs" userId="478b2ab9-b2a7-4686-9ca1-49241bb11928" providerId="ADAL" clId="{1FAD0512-86DC-184A-9488-00DC4F3F15E9}" dt="2024-04-30T11:35:04.440" v="12401" actId="26606"/>
          <ac:picMkLst>
            <pc:docMk/>
            <pc:sldMk cId="637357438" sldId="262"/>
            <ac:picMk id="7" creationId="{DB9B3668-D442-2FB2-619D-FB63F5AA59DA}"/>
          </ac:picMkLst>
        </pc:picChg>
      </pc:sldChg>
      <pc:sldChg chg="addSp modSp new mod">
        <pc:chgData name="Julien Pooya Weihs" userId="478b2ab9-b2a7-4686-9ca1-49241bb11928" providerId="ADAL" clId="{1FAD0512-86DC-184A-9488-00DC4F3F15E9}" dt="2024-05-02T14:48:57.437" v="14952" actId="20577"/>
        <pc:sldMkLst>
          <pc:docMk/>
          <pc:sldMk cId="843531339" sldId="263"/>
        </pc:sldMkLst>
        <pc:spChg chg="mod">
          <ac:chgData name="Julien Pooya Weihs" userId="478b2ab9-b2a7-4686-9ca1-49241bb11928" providerId="ADAL" clId="{1FAD0512-86DC-184A-9488-00DC4F3F15E9}" dt="2024-05-02T14:12:25.676" v="13869" actId="20577"/>
          <ac:spMkLst>
            <pc:docMk/>
            <pc:sldMk cId="843531339" sldId="263"/>
            <ac:spMk id="2" creationId="{349C6075-ABCF-4ECA-0D61-0966FF23BA21}"/>
          </ac:spMkLst>
        </pc:spChg>
        <pc:spChg chg="mod">
          <ac:chgData name="Julien Pooya Weihs" userId="478b2ab9-b2a7-4686-9ca1-49241bb11928" providerId="ADAL" clId="{1FAD0512-86DC-184A-9488-00DC4F3F15E9}" dt="2024-05-02T14:48:57.437" v="14952" actId="20577"/>
          <ac:spMkLst>
            <pc:docMk/>
            <pc:sldMk cId="843531339" sldId="263"/>
            <ac:spMk id="3" creationId="{D562CA16-61FC-2E8D-47D6-15D5520A7C1F}"/>
          </ac:spMkLst>
        </pc:spChg>
        <pc:spChg chg="add mod">
          <ac:chgData name="Julien Pooya Weihs" userId="478b2ab9-b2a7-4686-9ca1-49241bb11928" providerId="ADAL" clId="{1FAD0512-86DC-184A-9488-00DC4F3F15E9}" dt="2024-05-02T14:29:28.403" v="14236" actId="1036"/>
          <ac:spMkLst>
            <pc:docMk/>
            <pc:sldMk cId="843531339" sldId="263"/>
            <ac:spMk id="9" creationId="{862736C5-46CE-7687-2822-9B58F9491D2E}"/>
          </ac:spMkLst>
        </pc:spChg>
        <pc:spChg chg="add">
          <ac:chgData name="Julien Pooya Weihs" userId="478b2ab9-b2a7-4686-9ca1-49241bb11928" providerId="ADAL" clId="{1FAD0512-86DC-184A-9488-00DC4F3F15E9}" dt="2024-05-02T14:29:44.611" v="14237" actId="11529"/>
          <ac:spMkLst>
            <pc:docMk/>
            <pc:sldMk cId="843531339" sldId="263"/>
            <ac:spMk id="10" creationId="{D4881AA1-8D9D-5D47-15CF-EB8FCF03DA84}"/>
          </ac:spMkLst>
        </pc:spChg>
        <pc:spChg chg="add mod">
          <ac:chgData name="Julien Pooya Weihs" userId="478b2ab9-b2a7-4686-9ca1-49241bb11928" providerId="ADAL" clId="{1FAD0512-86DC-184A-9488-00DC4F3F15E9}" dt="2024-05-02T14:29:53.636" v="14239" actId="1076"/>
          <ac:spMkLst>
            <pc:docMk/>
            <pc:sldMk cId="843531339" sldId="263"/>
            <ac:spMk id="11" creationId="{067777BE-ADEC-575A-48FD-FBE7532AB1B9}"/>
          </ac:spMkLst>
        </pc:spChg>
        <pc:graphicFrameChg chg="add mod modGraphic">
          <ac:chgData name="Julien Pooya Weihs" userId="478b2ab9-b2a7-4686-9ca1-49241bb11928" providerId="ADAL" clId="{1FAD0512-86DC-184A-9488-00DC4F3F15E9}" dt="2024-05-02T14:28:55.918" v="14210" actId="14100"/>
          <ac:graphicFrameMkLst>
            <pc:docMk/>
            <pc:sldMk cId="843531339" sldId="263"/>
            <ac:graphicFrameMk id="4" creationId="{A2D1A2FE-40BB-6CB6-5C16-1A3753D5BDC3}"/>
          </ac:graphicFrameMkLst>
        </pc:graphicFrameChg>
        <pc:picChg chg="add mod">
          <ac:chgData name="Julien Pooya Weihs" userId="478b2ab9-b2a7-4686-9ca1-49241bb11928" providerId="ADAL" clId="{1FAD0512-86DC-184A-9488-00DC4F3F15E9}" dt="2024-05-02T14:32:08.949" v="14353" actId="14861"/>
          <ac:picMkLst>
            <pc:docMk/>
            <pc:sldMk cId="843531339" sldId="263"/>
            <ac:picMk id="13" creationId="{1079E05B-98A5-CF26-861E-57E12F02735F}"/>
          </ac:picMkLst>
        </pc:picChg>
        <pc:picChg chg="add mod">
          <ac:chgData name="Julien Pooya Weihs" userId="478b2ab9-b2a7-4686-9ca1-49241bb11928" providerId="ADAL" clId="{1FAD0512-86DC-184A-9488-00DC4F3F15E9}" dt="2024-05-02T14:33:07.195" v="14369" actId="14861"/>
          <ac:picMkLst>
            <pc:docMk/>
            <pc:sldMk cId="843531339" sldId="263"/>
            <ac:picMk id="15" creationId="{74BBE6C5-AAE0-9D05-7AA3-2F741FDD123A}"/>
          </ac:picMkLst>
        </pc:picChg>
        <pc:cxnChg chg="add mod">
          <ac:chgData name="Julien Pooya Weihs" userId="478b2ab9-b2a7-4686-9ca1-49241bb11928" providerId="ADAL" clId="{1FAD0512-86DC-184A-9488-00DC4F3F15E9}" dt="2024-05-02T14:29:03.983" v="14211" actId="1582"/>
          <ac:cxnSpMkLst>
            <pc:docMk/>
            <pc:sldMk cId="843531339" sldId="263"/>
            <ac:cxnSpMk id="6" creationId="{DF9E14F7-9D36-4D2C-2C75-5707AA51C63D}"/>
          </ac:cxnSpMkLst>
        </pc:cxnChg>
      </pc:sldChg>
      <pc:sldChg chg="addSp delSp modSp new mod ord setBg">
        <pc:chgData name="Julien Pooya Weihs" userId="478b2ab9-b2a7-4686-9ca1-49241bb11928" providerId="ADAL" clId="{1FAD0512-86DC-184A-9488-00DC4F3F15E9}" dt="2024-05-02T14:12:14.043" v="13868" actId="20577"/>
        <pc:sldMkLst>
          <pc:docMk/>
          <pc:sldMk cId="473121922" sldId="264"/>
        </pc:sldMkLst>
        <pc:spChg chg="mod">
          <ac:chgData name="Julien Pooya Weihs" userId="478b2ab9-b2a7-4686-9ca1-49241bb11928" providerId="ADAL" clId="{1FAD0512-86DC-184A-9488-00DC4F3F15E9}" dt="2024-05-02T14:12:14.043" v="13868" actId="20577"/>
          <ac:spMkLst>
            <pc:docMk/>
            <pc:sldMk cId="473121922" sldId="264"/>
            <ac:spMk id="2" creationId="{A42C8C2E-1091-2692-A0EE-85D944AADB9D}"/>
          </ac:spMkLst>
        </pc:spChg>
        <pc:spChg chg="del mod">
          <ac:chgData name="Julien Pooya Weihs" userId="478b2ab9-b2a7-4686-9ca1-49241bb11928" providerId="ADAL" clId="{1FAD0512-86DC-184A-9488-00DC4F3F15E9}" dt="2024-05-02T14:04:45.380" v="13711" actId="478"/>
          <ac:spMkLst>
            <pc:docMk/>
            <pc:sldMk cId="473121922" sldId="264"/>
            <ac:spMk id="3" creationId="{0D64FCDB-08BF-B628-3334-CC3ECF0029CA}"/>
          </ac:spMkLst>
        </pc:spChg>
        <pc:spChg chg="add del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8" creationId="{C1DD1A8A-57D5-4A81-AD04-532B043C5611}"/>
          </ac:spMkLst>
        </pc:spChg>
        <pc:spChg chg="add del">
          <ac:chgData name="Julien Pooya Weihs" userId="478b2ab9-b2a7-4686-9ca1-49241bb11928" providerId="ADAL" clId="{1FAD0512-86DC-184A-9488-00DC4F3F15E9}" dt="2024-05-02T14:04:36.644" v="13704" actId="26606"/>
          <ac:spMkLst>
            <pc:docMk/>
            <pc:sldMk cId="473121922" sldId="264"/>
            <ac:spMk id="9" creationId="{C0763A76-9F1C-4FC5-82B7-DD475DA461B2}"/>
          </ac:spMkLst>
        </pc:spChg>
        <pc:spChg chg="add del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10" creationId="{007891EC-4501-44ED-A8C8-B11B6DB767AB}"/>
          </ac:spMkLst>
        </pc:spChg>
        <pc:spChg chg="add del">
          <ac:chgData name="Julien Pooya Weihs" userId="478b2ab9-b2a7-4686-9ca1-49241bb11928" providerId="ADAL" clId="{1FAD0512-86DC-184A-9488-00DC4F3F15E9}" dt="2024-05-02T14:04:36.644" v="13704" actId="26606"/>
          <ac:spMkLst>
            <pc:docMk/>
            <pc:sldMk cId="473121922" sldId="264"/>
            <ac:spMk id="11" creationId="{E81BF4F6-F2CF-4984-9D14-D6966D92F99F}"/>
          </ac:spMkLst>
        </pc:spChg>
        <pc:spChg chg="add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15" creationId="{ECC07320-C2CA-4E29-8481-9D9E143C7788}"/>
          </ac:spMkLst>
        </pc:spChg>
        <pc:spChg chg="add">
          <ac:chgData name="Julien Pooya Weihs" userId="478b2ab9-b2a7-4686-9ca1-49241bb11928" providerId="ADAL" clId="{1FAD0512-86DC-184A-9488-00DC4F3F15E9}" dt="2024-05-02T14:06:00.235" v="13823" actId="26606"/>
          <ac:spMkLst>
            <pc:docMk/>
            <pc:sldMk cId="473121922" sldId="264"/>
            <ac:spMk id="17" creationId="{178FB36B-5BFE-42CA-BC60-1115E0D95EEC}"/>
          </ac:spMkLst>
        </pc:spChg>
        <pc:picChg chg="add mod">
          <ac:chgData name="Julien Pooya Weihs" userId="478b2ab9-b2a7-4686-9ca1-49241bb11928" providerId="ADAL" clId="{1FAD0512-86DC-184A-9488-00DC4F3F15E9}" dt="2024-05-02T14:06:00.235" v="13823" actId="26606"/>
          <ac:picMkLst>
            <pc:docMk/>
            <pc:sldMk cId="473121922" sldId="264"/>
            <ac:picMk id="4" creationId="{E54FCF5D-9699-4408-53F5-F927D67805DD}"/>
          </ac:picMkLst>
        </pc:picChg>
        <pc:picChg chg="add del">
          <ac:chgData name="Julien Pooya Weihs" userId="478b2ab9-b2a7-4686-9ca1-49241bb11928" providerId="ADAL" clId="{1FAD0512-86DC-184A-9488-00DC4F3F15E9}" dt="2024-05-02T14:04:36.644" v="13704" actId="26606"/>
          <ac:picMkLst>
            <pc:docMk/>
            <pc:sldMk cId="473121922" sldId="264"/>
            <ac:picMk id="5" creationId="{DCC87AA2-1034-4B5C-7F13-BE325AFA8D1C}"/>
          </ac:picMkLst>
        </pc:picChg>
      </pc:sldChg>
      <pc:sldChg chg="addSp delSp modSp new mod setBg">
        <pc:chgData name="Julien Pooya Weihs" userId="478b2ab9-b2a7-4686-9ca1-49241bb11928" providerId="ADAL" clId="{1FAD0512-86DC-184A-9488-00DC4F3F15E9}" dt="2024-05-02T14:47:10.852" v="14914" actId="26606"/>
        <pc:sldMkLst>
          <pc:docMk/>
          <pc:sldMk cId="2425019579" sldId="265"/>
        </pc:sldMkLst>
        <pc:spChg chg="mod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2" creationId="{25C37856-0523-AAE7-2BC0-1AE8BB58C3D6}"/>
          </ac:spMkLst>
        </pc:spChg>
        <pc:spChg chg="add del mod">
          <ac:chgData name="Julien Pooya Weihs" userId="478b2ab9-b2a7-4686-9ca1-49241bb11928" providerId="ADAL" clId="{1FAD0512-86DC-184A-9488-00DC4F3F15E9}" dt="2024-05-02T14:47:10.852" v="14914" actId="26606"/>
          <ac:spMkLst>
            <pc:docMk/>
            <pc:sldMk cId="2425019579" sldId="265"/>
            <ac:spMk id="3" creationId="{B80FF7FC-F344-C474-8F0A-66D40AD2DAF2}"/>
          </ac:spMkLst>
        </pc:spChg>
        <pc:spChg chg="add del mod">
          <ac:chgData name="Julien Pooya Weihs" userId="478b2ab9-b2a7-4686-9ca1-49241bb11928" providerId="ADAL" clId="{1FAD0512-86DC-184A-9488-00DC4F3F15E9}" dt="2024-04-24T12:57:13.395" v="1254"/>
          <ac:spMkLst>
            <pc:docMk/>
            <pc:sldMk cId="2425019579" sldId="265"/>
            <ac:spMk id="4" creationId="{91EE1250-ACDF-65B1-0218-95B22B7F7E86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9" creationId="{BACC6370-2D7E-4714-9D71-7542949D7D5D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11" creationId="{F68B3F68-107C-434F-AA38-110D5EA91B85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13" creationId="{AAD0DBB9-1A4B-4391-81D4-CB19F9AB918A}"/>
          </ac:spMkLst>
        </pc:spChg>
        <pc:spChg chg="add del">
          <ac:chgData name="Julien Pooya Weihs" userId="478b2ab9-b2a7-4686-9ca1-49241bb11928" providerId="ADAL" clId="{1FAD0512-86DC-184A-9488-00DC4F3F15E9}" dt="2024-05-02T14:47:10.830" v="14913" actId="26606"/>
          <ac:spMkLst>
            <pc:docMk/>
            <pc:sldMk cId="2425019579" sldId="265"/>
            <ac:spMk id="15" creationId="{063BBA22-50EA-4C4D-BE05-F1CE4E63AA56}"/>
          </ac:spMkLst>
        </pc:spChg>
        <pc:graphicFrameChg chg="add del">
          <ac:chgData name="Julien Pooya Weihs" userId="478b2ab9-b2a7-4686-9ca1-49241bb11928" providerId="ADAL" clId="{1FAD0512-86DC-184A-9488-00DC4F3F15E9}" dt="2024-05-02T14:47:10.830" v="14913" actId="26606"/>
          <ac:graphicFrameMkLst>
            <pc:docMk/>
            <pc:sldMk cId="2425019579" sldId="265"/>
            <ac:graphicFrameMk id="5" creationId="{2BC0AA52-3B0E-D0AA-11AA-378E59B9C305}"/>
          </ac:graphicFrameMkLst>
        </pc:graphicFrameChg>
        <pc:graphicFrameChg chg="add">
          <ac:chgData name="Julien Pooya Weihs" userId="478b2ab9-b2a7-4686-9ca1-49241bb11928" providerId="ADAL" clId="{1FAD0512-86DC-184A-9488-00DC4F3F15E9}" dt="2024-05-02T14:47:10.852" v="14914" actId="26606"/>
          <ac:graphicFrameMkLst>
            <pc:docMk/>
            <pc:sldMk cId="2425019579" sldId="265"/>
            <ac:graphicFrameMk id="17" creationId="{17047231-ED07-CC6F-F22E-F61BCB347AF0}"/>
          </ac:graphicFrameMkLst>
        </pc:graphicFrameChg>
      </pc:sldChg>
      <pc:sldChg chg="modSp new del mod">
        <pc:chgData name="Julien Pooya Weihs" userId="478b2ab9-b2a7-4686-9ca1-49241bb11928" providerId="ADAL" clId="{1FAD0512-86DC-184A-9488-00DC4F3F15E9}" dt="2024-05-06T18:41:06.213" v="17413" actId="2696"/>
        <pc:sldMkLst>
          <pc:docMk/>
          <pc:sldMk cId="362837008" sldId="266"/>
        </pc:sldMkLst>
        <pc:spChg chg="mod">
          <ac:chgData name="Julien Pooya Weihs" userId="478b2ab9-b2a7-4686-9ca1-49241bb11928" providerId="ADAL" clId="{1FAD0512-86DC-184A-9488-00DC4F3F15E9}" dt="2024-05-06T13:22:14.486" v="16809" actId="20577"/>
          <ac:spMkLst>
            <pc:docMk/>
            <pc:sldMk cId="362837008" sldId="266"/>
            <ac:spMk id="2" creationId="{CB27D432-2607-747D-E05A-5BCDFB7CB233}"/>
          </ac:spMkLst>
        </pc:spChg>
        <pc:spChg chg="mod">
          <ac:chgData name="Julien Pooya Weihs" userId="478b2ab9-b2a7-4686-9ca1-49241bb11928" providerId="ADAL" clId="{1FAD0512-86DC-184A-9488-00DC4F3F15E9}" dt="2024-05-06T13:22:16.269" v="16811" actId="20577"/>
          <ac:spMkLst>
            <pc:docMk/>
            <pc:sldMk cId="362837008" sldId="266"/>
            <ac:spMk id="3" creationId="{A167E1BE-BB57-0BB7-5A55-EA8105862A4D}"/>
          </ac:spMkLst>
        </pc:spChg>
      </pc:sldChg>
      <pc:sldChg chg="addSp delSp modSp mod">
        <pc:chgData name="Julien Pooya Weihs" userId="478b2ab9-b2a7-4686-9ca1-49241bb11928" providerId="ADAL" clId="{1FAD0512-86DC-184A-9488-00DC4F3F15E9}" dt="2024-05-07T20:50:53.339" v="18369" actId="20577"/>
        <pc:sldMkLst>
          <pc:docMk/>
          <pc:sldMk cId="541556995" sldId="267"/>
        </pc:sldMkLst>
        <pc:spChg chg="mod">
          <ac:chgData name="Julien Pooya Weihs" userId="478b2ab9-b2a7-4686-9ca1-49241bb11928" providerId="ADAL" clId="{1FAD0512-86DC-184A-9488-00DC4F3F15E9}" dt="2024-05-07T20:29:45.289" v="17494" actId="20577"/>
          <ac:spMkLst>
            <pc:docMk/>
            <pc:sldMk cId="541556995" sldId="267"/>
            <ac:spMk id="2" creationId="{6D2E8A60-0224-A197-D134-4228DB5DD6A2}"/>
          </ac:spMkLst>
        </pc:spChg>
        <pc:spChg chg="mod">
          <ac:chgData name="Julien Pooya Weihs" userId="478b2ab9-b2a7-4686-9ca1-49241bb11928" providerId="ADAL" clId="{1FAD0512-86DC-184A-9488-00DC4F3F15E9}" dt="2024-05-07T20:50:53.339" v="18369" actId="20577"/>
          <ac:spMkLst>
            <pc:docMk/>
            <pc:sldMk cId="541556995" sldId="267"/>
            <ac:spMk id="3" creationId="{9F4A95FD-AF27-3623-D845-5BCC06749730}"/>
          </ac:spMkLst>
        </pc:spChg>
        <pc:spChg chg="add del mod">
          <ac:chgData name="Julien Pooya Weihs" userId="478b2ab9-b2a7-4686-9ca1-49241bb11928" providerId="ADAL" clId="{1FAD0512-86DC-184A-9488-00DC4F3F15E9}" dt="2024-04-24T14:03:10.936" v="2159"/>
          <ac:spMkLst>
            <pc:docMk/>
            <pc:sldMk cId="541556995" sldId="267"/>
            <ac:spMk id="4" creationId="{626BCBBE-E99E-2996-C5F8-76B38B14564F}"/>
          </ac:spMkLst>
        </pc:spChg>
      </pc:sldChg>
      <pc:sldChg chg="addSp delSp modSp mod modAnim">
        <pc:chgData name="Julien Pooya Weihs" userId="478b2ab9-b2a7-4686-9ca1-49241bb11928" providerId="ADAL" clId="{1FAD0512-86DC-184A-9488-00DC4F3F15E9}" dt="2024-05-10T14:50:42.707" v="20151" actId="20577"/>
        <pc:sldMkLst>
          <pc:docMk/>
          <pc:sldMk cId="2223427594" sldId="268"/>
        </pc:sldMkLst>
        <pc:spChg chg="mod">
          <ac:chgData name="Julien Pooya Weihs" userId="478b2ab9-b2a7-4686-9ca1-49241bb11928" providerId="ADAL" clId="{1FAD0512-86DC-184A-9488-00DC4F3F15E9}" dt="2024-05-07T20:51:20.093" v="18371" actId="20577"/>
          <ac:spMkLst>
            <pc:docMk/>
            <pc:sldMk cId="2223427594" sldId="268"/>
            <ac:spMk id="2" creationId="{C13862C4-C7B1-4A9D-9444-8175D5269D0F}"/>
          </ac:spMkLst>
        </pc:spChg>
        <pc:spChg chg="mod">
          <ac:chgData name="Julien Pooya Weihs" userId="478b2ab9-b2a7-4686-9ca1-49241bb11928" providerId="ADAL" clId="{1FAD0512-86DC-184A-9488-00DC4F3F15E9}" dt="2024-05-10T14:50:42.707" v="20151" actId="20577"/>
          <ac:spMkLst>
            <pc:docMk/>
            <pc:sldMk cId="2223427594" sldId="268"/>
            <ac:spMk id="3" creationId="{B31D0693-D5D2-4990-7018-22F4CB51967F}"/>
          </ac:spMkLst>
        </pc:spChg>
        <pc:spChg chg="add del mod">
          <ac:chgData name="Julien Pooya Weihs" userId="478b2ab9-b2a7-4686-9ca1-49241bb11928" providerId="ADAL" clId="{1FAD0512-86DC-184A-9488-00DC4F3F15E9}" dt="2024-04-24T14:00:06.724" v="1876"/>
          <ac:spMkLst>
            <pc:docMk/>
            <pc:sldMk cId="2223427594" sldId="268"/>
            <ac:spMk id="4" creationId="{1C427751-1CFF-8859-D883-A70C33F3F54E}"/>
          </ac:spMkLst>
        </pc:spChg>
      </pc:sldChg>
      <pc:sldChg chg="addSp delSp modSp new del mod">
        <pc:chgData name="Julien Pooya Weihs" userId="478b2ab9-b2a7-4686-9ca1-49241bb11928" providerId="ADAL" clId="{1FAD0512-86DC-184A-9488-00DC4F3F15E9}" dt="2024-05-06T14:15:22.010" v="17000" actId="2696"/>
        <pc:sldMkLst>
          <pc:docMk/>
          <pc:sldMk cId="11765638" sldId="269"/>
        </pc:sldMkLst>
        <pc:spChg chg="mod">
          <ac:chgData name="Julien Pooya Weihs" userId="478b2ab9-b2a7-4686-9ca1-49241bb11928" providerId="ADAL" clId="{1FAD0512-86DC-184A-9488-00DC4F3F15E9}" dt="2024-04-24T13:55:58.511" v="1415" actId="20577"/>
          <ac:spMkLst>
            <pc:docMk/>
            <pc:sldMk cId="11765638" sldId="269"/>
            <ac:spMk id="2" creationId="{E47C86EA-61DC-FFFE-EE6B-4DA0A3AE78F8}"/>
          </ac:spMkLst>
        </pc:spChg>
        <pc:spChg chg="mod">
          <ac:chgData name="Julien Pooya Weihs" userId="478b2ab9-b2a7-4686-9ca1-49241bb11928" providerId="ADAL" clId="{1FAD0512-86DC-184A-9488-00DC4F3F15E9}" dt="2024-04-24T13:56:43.338" v="1590" actId="20577"/>
          <ac:spMkLst>
            <pc:docMk/>
            <pc:sldMk cId="11765638" sldId="269"/>
            <ac:spMk id="3" creationId="{0E9905CE-4B1A-AB6E-AA04-DB4BDD853CAE}"/>
          </ac:spMkLst>
        </pc:spChg>
        <pc:spChg chg="add del">
          <ac:chgData name="Julien Pooya Weihs" userId="478b2ab9-b2a7-4686-9ca1-49241bb11928" providerId="ADAL" clId="{1FAD0512-86DC-184A-9488-00DC4F3F15E9}" dt="2024-05-06T13:22:23.656" v="16813" actId="22"/>
          <ac:spMkLst>
            <pc:docMk/>
            <pc:sldMk cId="11765638" sldId="269"/>
            <ac:spMk id="5" creationId="{D1C31B2F-6DDE-D572-CB15-7EED1E697549}"/>
          </ac:spMkLst>
        </pc:spChg>
      </pc:sldChg>
      <pc:sldChg chg="modSp new del mod">
        <pc:chgData name="Julien Pooya Weihs" userId="478b2ab9-b2a7-4686-9ca1-49241bb11928" providerId="ADAL" clId="{1FAD0512-86DC-184A-9488-00DC4F3F15E9}" dt="2024-05-07T20:51:56.013" v="18373" actId="2696"/>
        <pc:sldMkLst>
          <pc:docMk/>
          <pc:sldMk cId="2088075845" sldId="270"/>
        </pc:sldMkLst>
        <pc:spChg chg="mod">
          <ac:chgData name="Julien Pooya Weihs" userId="478b2ab9-b2a7-4686-9ca1-49241bb11928" providerId="ADAL" clId="{1FAD0512-86DC-184A-9488-00DC4F3F15E9}" dt="2024-04-24T13:57:30.721" v="1769" actId="20577"/>
          <ac:spMkLst>
            <pc:docMk/>
            <pc:sldMk cId="2088075845" sldId="270"/>
            <ac:spMk id="2" creationId="{40B7B012-1395-78AF-2EC7-1658851A53C0}"/>
          </ac:spMkLst>
        </pc:spChg>
        <pc:spChg chg="mod">
          <ac:chgData name="Julien Pooya Weihs" userId="478b2ab9-b2a7-4686-9ca1-49241bb11928" providerId="ADAL" clId="{1FAD0512-86DC-184A-9488-00DC4F3F15E9}" dt="2024-04-24T13:57:36.177" v="1799" actId="20577"/>
          <ac:spMkLst>
            <pc:docMk/>
            <pc:sldMk cId="2088075845" sldId="270"/>
            <ac:spMk id="3" creationId="{37682E11-492A-6824-2335-0DC0A7D989B6}"/>
          </ac:spMkLst>
        </pc:spChg>
      </pc:sldChg>
      <pc:sldChg chg="modSp new del mod">
        <pc:chgData name="Julien Pooya Weihs" userId="478b2ab9-b2a7-4686-9ca1-49241bb11928" providerId="ADAL" clId="{1FAD0512-86DC-184A-9488-00DC4F3F15E9}" dt="2024-05-06T18:41:12.774" v="17414" actId="2696"/>
        <pc:sldMkLst>
          <pc:docMk/>
          <pc:sldMk cId="1148329735" sldId="271"/>
        </pc:sldMkLst>
        <pc:spChg chg="mod">
          <ac:chgData name="Julien Pooya Weihs" userId="478b2ab9-b2a7-4686-9ca1-49241bb11928" providerId="ADAL" clId="{1FAD0512-86DC-184A-9488-00DC4F3F15E9}" dt="2024-04-24T14:03:17.398" v="2185" actId="20577"/>
          <ac:spMkLst>
            <pc:docMk/>
            <pc:sldMk cId="1148329735" sldId="271"/>
            <ac:spMk id="2" creationId="{926F24B9-0C16-8DAA-14B4-89E278A0E45E}"/>
          </ac:spMkLst>
        </pc:spChg>
      </pc:sldChg>
      <pc:sldChg chg="modSp new del mod">
        <pc:chgData name="Julien Pooya Weihs" userId="478b2ab9-b2a7-4686-9ca1-49241bb11928" providerId="ADAL" clId="{1FAD0512-86DC-184A-9488-00DC4F3F15E9}" dt="2024-05-02T14:33:54.973" v="14375" actId="2696"/>
        <pc:sldMkLst>
          <pc:docMk/>
          <pc:sldMk cId="552293237" sldId="272"/>
        </pc:sldMkLst>
        <pc:spChg chg="mod">
          <ac:chgData name="Julien Pooya Weihs" userId="478b2ab9-b2a7-4686-9ca1-49241bb11928" providerId="ADAL" clId="{1FAD0512-86DC-184A-9488-00DC4F3F15E9}" dt="2024-04-24T14:21:05.214" v="2696" actId="20577"/>
          <ac:spMkLst>
            <pc:docMk/>
            <pc:sldMk cId="552293237" sldId="272"/>
            <ac:spMk id="2" creationId="{A5B8CECE-B02A-7100-A5A0-C8D734B1DC5D}"/>
          </ac:spMkLst>
        </pc:spChg>
        <pc:spChg chg="mod">
          <ac:chgData name="Julien Pooya Weihs" userId="478b2ab9-b2a7-4686-9ca1-49241bb11928" providerId="ADAL" clId="{1FAD0512-86DC-184A-9488-00DC4F3F15E9}" dt="2024-04-24T14:24:02.368" v="2874" actId="20577"/>
          <ac:spMkLst>
            <pc:docMk/>
            <pc:sldMk cId="552293237" sldId="272"/>
            <ac:spMk id="3" creationId="{7134BE4C-9150-1116-B96C-04CE2C97A2F5}"/>
          </ac:spMkLst>
        </pc:spChg>
      </pc:sldChg>
      <pc:sldChg chg="addSp delSp modSp new mod setBg modAnim">
        <pc:chgData name="Julien Pooya Weihs" userId="478b2ab9-b2a7-4686-9ca1-49241bb11928" providerId="ADAL" clId="{1FAD0512-86DC-184A-9488-00DC4F3F15E9}" dt="2024-04-30T11:51:18.338" v="12461" actId="26606"/>
        <pc:sldMkLst>
          <pc:docMk/>
          <pc:sldMk cId="2879969744" sldId="273"/>
        </pc:sldMkLst>
        <pc:spChg chg="mod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2" creationId="{E3E78570-A28B-5DCB-8AFA-746792F0A2E9}"/>
          </ac:spMkLst>
        </pc:spChg>
        <pc:spChg chg="mod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3" creationId="{60840A95-C917-AD45-5679-F346FDB3397B}"/>
          </ac:spMkLst>
        </pc:spChg>
        <pc:spChg chg="add del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8" creationId="{100EDD19-6802-4EC3-95CE-CFFAB042CFD6}"/>
          </ac:spMkLst>
        </pc:spChg>
        <pc:spChg chg="add del">
          <ac:chgData name="Julien Pooya Weihs" userId="478b2ab9-b2a7-4686-9ca1-49241bb11928" providerId="ADAL" clId="{1FAD0512-86DC-184A-9488-00DC4F3F15E9}" dt="2024-04-30T11:51:18.338" v="12461" actId="26606"/>
          <ac:spMkLst>
            <pc:docMk/>
            <pc:sldMk cId="2879969744" sldId="273"/>
            <ac:spMk id="10" creationId="{DB17E863-922E-4C26-BD64-E8FD41D28661}"/>
          </ac:spMkLst>
        </pc:spChg>
      </pc:sldChg>
      <pc:sldChg chg="addSp delSp modSp new mod setBg modAnim">
        <pc:chgData name="Julien Pooya Weihs" userId="478b2ab9-b2a7-4686-9ca1-49241bb11928" providerId="ADAL" clId="{1FAD0512-86DC-184A-9488-00DC4F3F15E9}" dt="2024-04-30T11:50:53.087" v="12459" actId="26606"/>
        <pc:sldMkLst>
          <pc:docMk/>
          <pc:sldMk cId="993373941" sldId="274"/>
        </pc:sldMkLst>
        <pc:spChg chg="mod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2" creationId="{172E6287-2744-8EFA-057A-DA447F9C3D54}"/>
          </ac:spMkLst>
        </pc:spChg>
        <pc:spChg chg="mod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3" creationId="{684C23A0-BBB4-D444-BA1C-9F2EA6A6846C}"/>
          </ac:spMkLst>
        </pc:spChg>
        <pc:spChg chg="add del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9" creationId="{3ECBE1F1-D69B-4AFA-ABD5-8E41720EF6DE}"/>
          </ac:spMkLst>
        </pc:spChg>
        <pc:spChg chg="add del">
          <ac:chgData name="Julien Pooya Weihs" userId="478b2ab9-b2a7-4686-9ca1-49241bb11928" providerId="ADAL" clId="{1FAD0512-86DC-184A-9488-00DC4F3F15E9}" dt="2024-04-30T11:50:53.087" v="12459" actId="26606"/>
          <ac:spMkLst>
            <pc:docMk/>
            <pc:sldMk cId="993373941" sldId="274"/>
            <ac:spMk id="11" creationId="{603A6265-E10C-4B85-9C20-E75FCAF9CC63}"/>
          </ac:spMkLst>
        </pc:spChg>
        <pc:picChg chg="add del">
          <ac:chgData name="Julien Pooya Weihs" userId="478b2ab9-b2a7-4686-9ca1-49241bb11928" providerId="ADAL" clId="{1FAD0512-86DC-184A-9488-00DC4F3F15E9}" dt="2024-04-30T11:50:53.087" v="12459" actId="26606"/>
          <ac:picMkLst>
            <pc:docMk/>
            <pc:sldMk cId="993373941" sldId="274"/>
            <ac:picMk id="5" creationId="{11EBD45F-219B-56FF-1BBD-8BFDF4FA86E0}"/>
          </ac:picMkLst>
        </pc:picChg>
      </pc:sldChg>
      <pc:sldChg chg="addSp delSp modSp new mod ord">
        <pc:chgData name="Julien Pooya Weihs" userId="478b2ab9-b2a7-4686-9ca1-49241bb11928" providerId="ADAL" clId="{1FAD0512-86DC-184A-9488-00DC4F3F15E9}" dt="2024-04-25T15:26:35.365" v="5766" actId="2085"/>
        <pc:sldMkLst>
          <pc:docMk/>
          <pc:sldMk cId="1887129650" sldId="275"/>
        </pc:sldMkLst>
        <pc:spChg chg="mod">
          <ac:chgData name="Julien Pooya Weihs" userId="478b2ab9-b2a7-4686-9ca1-49241bb11928" providerId="ADAL" clId="{1FAD0512-86DC-184A-9488-00DC4F3F15E9}" dt="2024-04-25T15:12:02.219" v="4757" actId="20577"/>
          <ac:spMkLst>
            <pc:docMk/>
            <pc:sldMk cId="1887129650" sldId="275"/>
            <ac:spMk id="2" creationId="{58A5A4C3-3F83-B144-8EB7-6F813CAF556B}"/>
          </ac:spMkLst>
        </pc:spChg>
        <pc:spChg chg="del">
          <ac:chgData name="Julien Pooya Weihs" userId="478b2ab9-b2a7-4686-9ca1-49241bb11928" providerId="ADAL" clId="{1FAD0512-86DC-184A-9488-00DC4F3F15E9}" dt="2024-04-25T15:12:04.665" v="4758" actId="478"/>
          <ac:spMkLst>
            <pc:docMk/>
            <pc:sldMk cId="1887129650" sldId="275"/>
            <ac:spMk id="3" creationId="{60333D9D-1A73-B651-B348-C3F6BE19AE03}"/>
          </ac:spMkLst>
        </pc:spChg>
        <pc:picChg chg="add mod">
          <ac:chgData name="Julien Pooya Weihs" userId="478b2ab9-b2a7-4686-9ca1-49241bb11928" providerId="ADAL" clId="{1FAD0512-86DC-184A-9488-00DC4F3F15E9}" dt="2024-04-25T15:26:35.365" v="5766" actId="2085"/>
          <ac:picMkLst>
            <pc:docMk/>
            <pc:sldMk cId="1887129650" sldId="275"/>
            <ac:picMk id="4" creationId="{2D7B1A06-503C-A5FB-17CE-E4611605EEA5}"/>
          </ac:picMkLst>
        </pc:picChg>
      </pc:sldChg>
      <pc:sldChg chg="addSp delSp modSp new del mod">
        <pc:chgData name="Julien Pooya Weihs" userId="478b2ab9-b2a7-4686-9ca1-49241bb11928" providerId="ADAL" clId="{1FAD0512-86DC-184A-9488-00DC4F3F15E9}" dt="2024-04-25T15:25:47.695" v="5762" actId="2696"/>
        <pc:sldMkLst>
          <pc:docMk/>
          <pc:sldMk cId="437894384" sldId="276"/>
        </pc:sldMkLst>
        <pc:spChg chg="mod">
          <ac:chgData name="Julien Pooya Weihs" userId="478b2ab9-b2a7-4686-9ca1-49241bb11928" providerId="ADAL" clId="{1FAD0512-86DC-184A-9488-00DC4F3F15E9}" dt="2024-04-25T15:13:05.297" v="4802" actId="20577"/>
          <ac:spMkLst>
            <pc:docMk/>
            <pc:sldMk cId="437894384" sldId="276"/>
            <ac:spMk id="2" creationId="{93743986-05C5-1375-2D92-E75B05A156D4}"/>
          </ac:spMkLst>
        </pc:spChg>
        <pc:spChg chg="mod">
          <ac:chgData name="Julien Pooya Weihs" userId="478b2ab9-b2a7-4686-9ca1-49241bb11928" providerId="ADAL" clId="{1FAD0512-86DC-184A-9488-00DC4F3F15E9}" dt="2024-04-25T15:25:17.160" v="5753" actId="21"/>
          <ac:spMkLst>
            <pc:docMk/>
            <pc:sldMk cId="437894384" sldId="276"/>
            <ac:spMk id="3" creationId="{2413AC28-6E47-8EC0-C509-84A2203F682A}"/>
          </ac:spMkLst>
        </pc:spChg>
        <pc:spChg chg="add del mod">
          <ac:chgData name="Julien Pooya Weihs" userId="478b2ab9-b2a7-4686-9ca1-49241bb11928" providerId="ADAL" clId="{1FAD0512-86DC-184A-9488-00DC4F3F15E9}" dt="2024-04-25T15:15:19.371" v="5254"/>
          <ac:spMkLst>
            <pc:docMk/>
            <pc:sldMk cId="437894384" sldId="276"/>
            <ac:spMk id="4" creationId="{1FEB7671-7480-B470-7600-BCB663CDCA40}"/>
          </ac:spMkLst>
        </pc:spChg>
      </pc:sldChg>
      <pc:sldChg chg="modSp new mod modAnim">
        <pc:chgData name="Julien Pooya Weihs" userId="478b2ab9-b2a7-4686-9ca1-49241bb11928" providerId="ADAL" clId="{1FAD0512-86DC-184A-9488-00DC4F3F15E9}" dt="2024-04-29T16:16:23.096" v="12098"/>
        <pc:sldMkLst>
          <pc:docMk/>
          <pc:sldMk cId="3117405290" sldId="277"/>
        </pc:sldMkLst>
        <pc:spChg chg="mod">
          <ac:chgData name="Julien Pooya Weihs" userId="478b2ab9-b2a7-4686-9ca1-49241bb11928" providerId="ADAL" clId="{1FAD0512-86DC-184A-9488-00DC4F3F15E9}" dt="2024-04-25T15:21:56.335" v="5585" actId="20577"/>
          <ac:spMkLst>
            <pc:docMk/>
            <pc:sldMk cId="3117405290" sldId="277"/>
            <ac:spMk id="2" creationId="{4B99509C-BF7A-65BD-8F07-99F7F791EF7B}"/>
          </ac:spMkLst>
        </pc:spChg>
        <pc:spChg chg="mod">
          <ac:chgData name="Julien Pooya Weihs" userId="478b2ab9-b2a7-4686-9ca1-49241bb11928" providerId="ADAL" clId="{1FAD0512-86DC-184A-9488-00DC4F3F15E9}" dt="2024-04-29T16:16:04.119" v="12096" actId="20577"/>
          <ac:spMkLst>
            <pc:docMk/>
            <pc:sldMk cId="3117405290" sldId="277"/>
            <ac:spMk id="3" creationId="{81A3E4AF-7CD1-7A23-64A8-94F6664666EE}"/>
          </ac:spMkLst>
        </pc:spChg>
      </pc:sldChg>
      <pc:sldChg chg="addSp delSp modSp new mod modAnim">
        <pc:chgData name="Julien Pooya Weihs" userId="478b2ab9-b2a7-4686-9ca1-49241bb11928" providerId="ADAL" clId="{1FAD0512-86DC-184A-9488-00DC4F3F15E9}" dt="2024-04-30T11:49:48.627" v="12457" actId="1037"/>
        <pc:sldMkLst>
          <pc:docMk/>
          <pc:sldMk cId="1823576833" sldId="278"/>
        </pc:sldMkLst>
        <pc:spChg chg="mod">
          <ac:chgData name="Julien Pooya Weihs" userId="478b2ab9-b2a7-4686-9ca1-49241bb11928" providerId="ADAL" clId="{1FAD0512-86DC-184A-9488-00DC4F3F15E9}" dt="2024-04-30T11:27:45.875" v="12366" actId="20577"/>
          <ac:spMkLst>
            <pc:docMk/>
            <pc:sldMk cId="1823576833" sldId="278"/>
            <ac:spMk id="2" creationId="{EE8570AA-C2F2-C97C-1220-9D2A9C858929}"/>
          </ac:spMkLst>
        </pc:spChg>
        <pc:spChg chg="mod">
          <ac:chgData name="Julien Pooya Weihs" userId="478b2ab9-b2a7-4686-9ca1-49241bb11928" providerId="ADAL" clId="{1FAD0512-86DC-184A-9488-00DC4F3F15E9}" dt="2024-04-30T11:49:38.635" v="12451" actId="20577"/>
          <ac:spMkLst>
            <pc:docMk/>
            <pc:sldMk cId="1823576833" sldId="278"/>
            <ac:spMk id="3" creationId="{347A7DA7-85E3-0B25-3AFA-A5EAC23153B6}"/>
          </ac:spMkLst>
        </pc:spChg>
        <pc:spChg chg="add del mod">
          <ac:chgData name="Julien Pooya Weihs" userId="478b2ab9-b2a7-4686-9ca1-49241bb11928" providerId="ADAL" clId="{1FAD0512-86DC-184A-9488-00DC4F3F15E9}" dt="2024-04-25T15:37:21.191" v="6781" actId="478"/>
          <ac:spMkLst>
            <pc:docMk/>
            <pc:sldMk cId="1823576833" sldId="278"/>
            <ac:spMk id="5" creationId="{2A81EC58-132A-91E0-1970-F36F46E5FD5E}"/>
          </ac:spMkLst>
        </pc:spChg>
        <pc:spChg chg="add mod">
          <ac:chgData name="Julien Pooya Weihs" userId="478b2ab9-b2a7-4686-9ca1-49241bb11928" providerId="ADAL" clId="{1FAD0512-86DC-184A-9488-00DC4F3F15E9}" dt="2024-04-25T15:37:26.930" v="6782"/>
          <ac:spMkLst>
            <pc:docMk/>
            <pc:sldMk cId="1823576833" sldId="278"/>
            <ac:spMk id="6" creationId="{F8731AE4-F4A0-D25B-7366-003E70398B62}"/>
          </ac:spMkLst>
        </pc:spChg>
        <pc:cxnChg chg="add mod">
          <ac:chgData name="Julien Pooya Weihs" userId="478b2ab9-b2a7-4686-9ca1-49241bb11928" providerId="ADAL" clId="{1FAD0512-86DC-184A-9488-00DC4F3F15E9}" dt="2024-04-30T11:49:48.627" v="12457" actId="1037"/>
          <ac:cxnSpMkLst>
            <pc:docMk/>
            <pc:sldMk cId="1823576833" sldId="278"/>
            <ac:cxnSpMk id="8" creationId="{56CE06BE-54F8-2422-A3FB-E54218B33CCC}"/>
          </ac:cxnSpMkLst>
        </pc:cxnChg>
      </pc:sldChg>
      <pc:sldChg chg="modSp new mod modAnim">
        <pc:chgData name="Julien Pooya Weihs" userId="478b2ab9-b2a7-4686-9ca1-49241bb11928" providerId="ADAL" clId="{1FAD0512-86DC-184A-9488-00DC4F3F15E9}" dt="2024-04-30T11:27:49.884" v="12367" actId="20577"/>
        <pc:sldMkLst>
          <pc:docMk/>
          <pc:sldMk cId="989292789" sldId="279"/>
        </pc:sldMkLst>
        <pc:spChg chg="mod">
          <ac:chgData name="Julien Pooya Weihs" userId="478b2ab9-b2a7-4686-9ca1-49241bb11928" providerId="ADAL" clId="{1FAD0512-86DC-184A-9488-00DC4F3F15E9}" dt="2024-04-30T11:27:49.884" v="12367" actId="20577"/>
          <ac:spMkLst>
            <pc:docMk/>
            <pc:sldMk cId="989292789" sldId="279"/>
            <ac:spMk id="2" creationId="{9A12D497-1304-6610-DF53-508513971989}"/>
          </ac:spMkLst>
        </pc:spChg>
        <pc:spChg chg="mod">
          <ac:chgData name="Julien Pooya Weihs" userId="478b2ab9-b2a7-4686-9ca1-49241bb11928" providerId="ADAL" clId="{1FAD0512-86DC-184A-9488-00DC4F3F15E9}" dt="2024-04-29T16:18:24.720" v="12146" actId="20577"/>
          <ac:spMkLst>
            <pc:docMk/>
            <pc:sldMk cId="989292789" sldId="279"/>
            <ac:spMk id="3" creationId="{BD4A22B1-20ED-E5B8-18E9-423E0D23BD2D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4-30T11:27:53.693" v="12368" actId="20577"/>
        <pc:sldMkLst>
          <pc:docMk/>
          <pc:sldMk cId="183554750" sldId="280"/>
        </pc:sldMkLst>
        <pc:spChg chg="mod">
          <ac:chgData name="Julien Pooya Weihs" userId="478b2ab9-b2a7-4686-9ca1-49241bb11928" providerId="ADAL" clId="{1FAD0512-86DC-184A-9488-00DC4F3F15E9}" dt="2024-04-30T11:27:53.693" v="12368" actId="20577"/>
          <ac:spMkLst>
            <pc:docMk/>
            <pc:sldMk cId="183554750" sldId="280"/>
            <ac:spMk id="2" creationId="{91AE96EF-1958-1735-10B0-B7FE8F659022}"/>
          </ac:spMkLst>
        </pc:spChg>
        <pc:spChg chg="del mod">
          <ac:chgData name="Julien Pooya Weihs" userId="478b2ab9-b2a7-4686-9ca1-49241bb11928" providerId="ADAL" clId="{1FAD0512-86DC-184A-9488-00DC4F3F15E9}" dt="2024-04-25T23:01:59.583" v="7655" actId="478"/>
          <ac:spMkLst>
            <pc:docMk/>
            <pc:sldMk cId="183554750" sldId="280"/>
            <ac:spMk id="3" creationId="{D026D560-BB30-1F57-CD55-3CBC59A73815}"/>
          </ac:spMkLst>
        </pc:spChg>
        <pc:spChg chg="add mod">
          <ac:chgData name="Julien Pooya Weihs" userId="478b2ab9-b2a7-4686-9ca1-49241bb11928" providerId="ADAL" clId="{1FAD0512-86DC-184A-9488-00DC4F3F15E9}" dt="2024-04-25T23:06:28.245" v="7791" actId="692"/>
          <ac:spMkLst>
            <pc:docMk/>
            <pc:sldMk cId="183554750" sldId="280"/>
            <ac:spMk id="6" creationId="{F96607DE-BD34-F69A-B714-41D99FCC5CB3}"/>
          </ac:spMkLst>
        </pc:spChg>
        <pc:spChg chg="add mod">
          <ac:chgData name="Julien Pooya Weihs" userId="478b2ab9-b2a7-4686-9ca1-49241bb11928" providerId="ADAL" clId="{1FAD0512-86DC-184A-9488-00DC4F3F15E9}" dt="2024-04-25T23:06:09.896" v="7790" actId="207"/>
          <ac:spMkLst>
            <pc:docMk/>
            <pc:sldMk cId="183554750" sldId="280"/>
            <ac:spMk id="7" creationId="{F12E2FA1-781A-EC20-DE78-BDA9AB59899F}"/>
          </ac:spMkLst>
        </pc:spChg>
        <pc:spChg chg="add mod">
          <ac:chgData name="Julien Pooya Weihs" userId="478b2ab9-b2a7-4686-9ca1-49241bb11928" providerId="ADAL" clId="{1FAD0512-86DC-184A-9488-00DC4F3F15E9}" dt="2024-04-25T23:13:41.994" v="7939" actId="1036"/>
          <ac:spMkLst>
            <pc:docMk/>
            <pc:sldMk cId="183554750" sldId="280"/>
            <ac:spMk id="8" creationId="{6669137F-68F4-A450-437D-5DAA1B63C396}"/>
          </ac:spMkLst>
        </pc:spChg>
        <pc:picChg chg="add mod modCrop">
          <ac:chgData name="Julien Pooya Weihs" userId="478b2ab9-b2a7-4686-9ca1-49241bb11928" providerId="ADAL" clId="{1FAD0512-86DC-184A-9488-00DC4F3F15E9}" dt="2024-04-25T23:02:53.771" v="7666" actId="1076"/>
          <ac:picMkLst>
            <pc:docMk/>
            <pc:sldMk cId="183554750" sldId="280"/>
            <ac:picMk id="5" creationId="{97AF4186-DAE5-94FA-D2EE-6B9BF807C895}"/>
          </ac:picMkLst>
        </pc:picChg>
      </pc:sldChg>
      <pc:sldChg chg="addSp modSp new mod modAnim">
        <pc:chgData name="Julien Pooya Weihs" userId="478b2ab9-b2a7-4686-9ca1-49241bb11928" providerId="ADAL" clId="{1FAD0512-86DC-184A-9488-00DC4F3F15E9}" dt="2024-04-30T11:27:57.121" v="12369" actId="20577"/>
        <pc:sldMkLst>
          <pc:docMk/>
          <pc:sldMk cId="1237490405" sldId="281"/>
        </pc:sldMkLst>
        <pc:spChg chg="mod">
          <ac:chgData name="Julien Pooya Weihs" userId="478b2ab9-b2a7-4686-9ca1-49241bb11928" providerId="ADAL" clId="{1FAD0512-86DC-184A-9488-00DC4F3F15E9}" dt="2024-04-30T11:27:57.121" v="12369" actId="20577"/>
          <ac:spMkLst>
            <pc:docMk/>
            <pc:sldMk cId="1237490405" sldId="281"/>
            <ac:spMk id="2" creationId="{7D116F60-A5B7-3269-7722-39ACCD3CEC9C}"/>
          </ac:spMkLst>
        </pc:spChg>
        <pc:spChg chg="mod">
          <ac:chgData name="Julien Pooya Weihs" userId="478b2ab9-b2a7-4686-9ca1-49241bb11928" providerId="ADAL" clId="{1FAD0512-86DC-184A-9488-00DC4F3F15E9}" dt="2024-04-29T16:29:52.865" v="12245" actId="113"/>
          <ac:spMkLst>
            <pc:docMk/>
            <pc:sldMk cId="1237490405" sldId="281"/>
            <ac:spMk id="3" creationId="{5D1CB786-5E9A-B9B4-45DC-D1CA377155C3}"/>
          </ac:spMkLst>
        </pc:spChg>
        <pc:spChg chg="add mod">
          <ac:chgData name="Julien Pooya Weihs" userId="478b2ab9-b2a7-4686-9ca1-49241bb11928" providerId="ADAL" clId="{1FAD0512-86DC-184A-9488-00DC4F3F15E9}" dt="2024-04-25T23:50:52.952" v="9039" actId="20577"/>
          <ac:spMkLst>
            <pc:docMk/>
            <pc:sldMk cId="1237490405" sldId="281"/>
            <ac:spMk id="4" creationId="{CE958626-DAED-8B77-777D-D0D6EC3DDB9E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4-30T11:28:00.386" v="12370" actId="20577"/>
        <pc:sldMkLst>
          <pc:docMk/>
          <pc:sldMk cId="333617962" sldId="282"/>
        </pc:sldMkLst>
        <pc:spChg chg="mod">
          <ac:chgData name="Julien Pooya Weihs" userId="478b2ab9-b2a7-4686-9ca1-49241bb11928" providerId="ADAL" clId="{1FAD0512-86DC-184A-9488-00DC4F3F15E9}" dt="2024-04-30T11:28:00.386" v="12370" actId="20577"/>
          <ac:spMkLst>
            <pc:docMk/>
            <pc:sldMk cId="333617962" sldId="282"/>
            <ac:spMk id="2" creationId="{0F4D1E74-83E7-419B-7037-095EFBB05F69}"/>
          </ac:spMkLst>
        </pc:spChg>
        <pc:spChg chg="del">
          <ac:chgData name="Julien Pooya Weihs" userId="478b2ab9-b2a7-4686-9ca1-49241bb11928" providerId="ADAL" clId="{1FAD0512-86DC-184A-9488-00DC4F3F15E9}" dt="2024-04-26T00:18:31.352" v="9077" actId="478"/>
          <ac:spMkLst>
            <pc:docMk/>
            <pc:sldMk cId="333617962" sldId="282"/>
            <ac:spMk id="3" creationId="{6993CAEB-7E32-FDAC-8E0F-70BF9B7B4C27}"/>
          </ac:spMkLst>
        </pc:spChg>
        <pc:spChg chg="add mod">
          <ac:chgData name="Julien Pooya Weihs" userId="478b2ab9-b2a7-4686-9ca1-49241bb11928" providerId="ADAL" clId="{1FAD0512-86DC-184A-9488-00DC4F3F15E9}" dt="2024-04-26T00:21:27.956" v="9273" actId="1036"/>
          <ac:spMkLst>
            <pc:docMk/>
            <pc:sldMk cId="333617962" sldId="282"/>
            <ac:spMk id="8" creationId="{589B14AC-CA65-9447-BDCA-D9D77B9C7998}"/>
          </ac:spMkLst>
        </pc:spChg>
        <pc:picChg chg="add mod">
          <ac:chgData name="Julien Pooya Weihs" userId="478b2ab9-b2a7-4686-9ca1-49241bb11928" providerId="ADAL" clId="{1FAD0512-86DC-184A-9488-00DC4F3F15E9}" dt="2024-04-26T00:22:15.848" v="9278" actId="1076"/>
          <ac:picMkLst>
            <pc:docMk/>
            <pc:sldMk cId="333617962" sldId="282"/>
            <ac:picMk id="5" creationId="{CC4FD4BF-B3C2-40DD-8AAE-AD99E320ED99}"/>
          </ac:picMkLst>
        </pc:picChg>
        <pc:picChg chg="add mod">
          <ac:chgData name="Julien Pooya Weihs" userId="478b2ab9-b2a7-4686-9ca1-49241bb11928" providerId="ADAL" clId="{1FAD0512-86DC-184A-9488-00DC4F3F15E9}" dt="2024-04-26T00:21:57.550" v="9277" actId="1076"/>
          <ac:picMkLst>
            <pc:docMk/>
            <pc:sldMk cId="333617962" sldId="282"/>
            <ac:picMk id="7" creationId="{4962B5AA-AF3A-A7DA-3149-B3F5A5DBD5AF}"/>
          </ac:picMkLst>
        </pc:picChg>
      </pc:sldChg>
      <pc:sldChg chg="modSp new mod ord addCm">
        <pc:chgData name="Julien Pooya Weihs" userId="478b2ab9-b2a7-4686-9ca1-49241bb11928" providerId="ADAL" clId="{1FAD0512-86DC-184A-9488-00DC4F3F15E9}" dt="2024-05-01T09:46:48.981" v="13590" actId="207"/>
        <pc:sldMkLst>
          <pc:docMk/>
          <pc:sldMk cId="3117947994" sldId="283"/>
        </pc:sldMkLst>
        <pc:spChg chg="mod">
          <ac:chgData name="Julien Pooya Weihs" userId="478b2ab9-b2a7-4686-9ca1-49241bb11928" providerId="ADAL" clId="{1FAD0512-86DC-184A-9488-00DC4F3F15E9}" dt="2024-04-30T17:45:21.451" v="13577" actId="20577"/>
          <ac:spMkLst>
            <pc:docMk/>
            <pc:sldMk cId="3117947994" sldId="283"/>
            <ac:spMk id="2" creationId="{92427049-2A68-8FA3-58E3-E4E274D02B2A}"/>
          </ac:spMkLst>
        </pc:spChg>
        <pc:spChg chg="mod">
          <ac:chgData name="Julien Pooya Weihs" userId="478b2ab9-b2a7-4686-9ca1-49241bb11928" providerId="ADAL" clId="{1FAD0512-86DC-184A-9488-00DC4F3F15E9}" dt="2024-05-01T09:46:48.981" v="13590" actId="207"/>
          <ac:spMkLst>
            <pc:docMk/>
            <pc:sldMk cId="3117947994" sldId="283"/>
            <ac:spMk id="3" creationId="{554923CC-CECD-7A21-9D6E-F7A4AEA22BD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ulien Pooya Weihs" userId="478b2ab9-b2a7-4686-9ca1-49241bb11928" providerId="ADAL" clId="{1FAD0512-86DC-184A-9488-00DC4F3F15E9}" dt="2024-04-30T17:45:32.466" v="13578"/>
              <pc2:cmMkLst xmlns:pc2="http://schemas.microsoft.com/office/powerpoint/2019/9/main/command">
                <pc:docMk/>
                <pc:sldMk cId="3117947994" sldId="283"/>
                <pc2:cmMk id="{FD2F445A-91FB-AD45-B15D-81D41415001A}"/>
              </pc2:cmMkLst>
            </pc226:cmChg>
          </p:ext>
        </pc:extLst>
      </pc:sldChg>
      <pc:sldChg chg="addSp modSp new mod ord">
        <pc:chgData name="Julien Pooya Weihs" userId="478b2ab9-b2a7-4686-9ca1-49241bb11928" providerId="ADAL" clId="{1FAD0512-86DC-184A-9488-00DC4F3F15E9}" dt="2024-04-30T13:35:18.603" v="13343" actId="20578"/>
        <pc:sldMkLst>
          <pc:docMk/>
          <pc:sldMk cId="143919722" sldId="284"/>
        </pc:sldMkLst>
        <pc:spChg chg="mod">
          <ac:chgData name="Julien Pooya Weihs" userId="478b2ab9-b2a7-4686-9ca1-49241bb11928" providerId="ADAL" clId="{1FAD0512-86DC-184A-9488-00DC4F3F15E9}" dt="2024-04-30T11:29:00.663" v="12375" actId="20577"/>
          <ac:spMkLst>
            <pc:docMk/>
            <pc:sldMk cId="143919722" sldId="284"/>
            <ac:spMk id="2" creationId="{09EB8D7B-81F7-1219-28D3-45FD95ED8235}"/>
          </ac:spMkLst>
        </pc:spChg>
        <pc:spChg chg="mod">
          <ac:chgData name="Julien Pooya Weihs" userId="478b2ab9-b2a7-4686-9ca1-49241bb11928" providerId="ADAL" clId="{1FAD0512-86DC-184A-9488-00DC4F3F15E9}" dt="2024-04-26T14:24:04.565" v="10127" actId="114"/>
          <ac:spMkLst>
            <pc:docMk/>
            <pc:sldMk cId="143919722" sldId="284"/>
            <ac:spMk id="3" creationId="{4FC23CE7-5A29-637E-C7F6-C83DF7B7143B}"/>
          </ac:spMkLst>
        </pc:spChg>
        <pc:spChg chg="add mod">
          <ac:chgData name="Julien Pooya Weihs" userId="478b2ab9-b2a7-4686-9ca1-49241bb11928" providerId="ADAL" clId="{1FAD0512-86DC-184A-9488-00DC4F3F15E9}" dt="2024-04-26T14:39:01.717" v="10193" actId="14100"/>
          <ac:spMkLst>
            <pc:docMk/>
            <pc:sldMk cId="143919722" sldId="284"/>
            <ac:spMk id="4" creationId="{505086E7-775D-F2D7-5127-62D3E9C24F6A}"/>
          </ac:spMkLst>
        </pc:spChg>
        <pc:spChg chg="add mod">
          <ac:chgData name="Julien Pooya Weihs" userId="478b2ab9-b2a7-4686-9ca1-49241bb11928" providerId="ADAL" clId="{1FAD0512-86DC-184A-9488-00DC4F3F15E9}" dt="2024-04-26T14:40:42.793" v="10276" actId="113"/>
          <ac:spMkLst>
            <pc:docMk/>
            <pc:sldMk cId="143919722" sldId="284"/>
            <ac:spMk id="5" creationId="{E0A2DA4E-257A-F835-8E11-ECDE8CF12C7B}"/>
          </ac:spMkLst>
        </pc:spChg>
        <pc:spChg chg="add mod">
          <ac:chgData name="Julien Pooya Weihs" userId="478b2ab9-b2a7-4686-9ca1-49241bb11928" providerId="ADAL" clId="{1FAD0512-86DC-184A-9488-00DC4F3F15E9}" dt="2024-04-26T14:41:43.116" v="10292" actId="1076"/>
          <ac:spMkLst>
            <pc:docMk/>
            <pc:sldMk cId="143919722" sldId="284"/>
            <ac:spMk id="6" creationId="{4747E116-3CB1-77A4-007F-77C5775FDD3C}"/>
          </ac:spMkLst>
        </pc:spChg>
        <pc:spChg chg="add mod">
          <ac:chgData name="Julien Pooya Weihs" userId="478b2ab9-b2a7-4686-9ca1-49241bb11928" providerId="ADAL" clId="{1FAD0512-86DC-184A-9488-00DC4F3F15E9}" dt="2024-04-26T14:40:45.099" v="10277" actId="113"/>
          <ac:spMkLst>
            <pc:docMk/>
            <pc:sldMk cId="143919722" sldId="284"/>
            <ac:spMk id="7" creationId="{228FB58C-06AA-23DE-3508-4182B24FB122}"/>
          </ac:spMkLst>
        </pc:spChg>
        <pc:spChg chg="add mod">
          <ac:chgData name="Julien Pooya Weihs" userId="478b2ab9-b2a7-4686-9ca1-49241bb11928" providerId="ADAL" clId="{1FAD0512-86DC-184A-9488-00DC4F3F15E9}" dt="2024-04-26T14:40:12.608" v="10265" actId="1076"/>
          <ac:spMkLst>
            <pc:docMk/>
            <pc:sldMk cId="143919722" sldId="284"/>
            <ac:spMk id="8" creationId="{3C04B72B-672A-D6C5-7353-AB9834252C78}"/>
          </ac:spMkLst>
        </pc:spChg>
        <pc:spChg chg="add mod">
          <ac:chgData name="Julien Pooya Weihs" userId="478b2ab9-b2a7-4686-9ca1-49241bb11928" providerId="ADAL" clId="{1FAD0512-86DC-184A-9488-00DC4F3F15E9}" dt="2024-04-26T14:40:37.683" v="10275" actId="207"/>
          <ac:spMkLst>
            <pc:docMk/>
            <pc:sldMk cId="143919722" sldId="284"/>
            <ac:spMk id="9" creationId="{680ED4A8-4749-2BAA-57C7-8B5862081788}"/>
          </ac:spMkLst>
        </pc:spChg>
        <pc:spChg chg="add mod">
          <ac:chgData name="Julien Pooya Weihs" userId="478b2ab9-b2a7-4686-9ca1-49241bb11928" providerId="ADAL" clId="{1FAD0512-86DC-184A-9488-00DC4F3F15E9}" dt="2024-04-26T14:42:18.225" v="10320" actId="113"/>
          <ac:spMkLst>
            <pc:docMk/>
            <pc:sldMk cId="143919722" sldId="284"/>
            <ac:spMk id="10" creationId="{C5085975-02C7-61FC-350B-2F8B1F7FC813}"/>
          </ac:spMkLst>
        </pc:spChg>
        <pc:spChg chg="add mod">
          <ac:chgData name="Julien Pooya Weihs" userId="478b2ab9-b2a7-4686-9ca1-49241bb11928" providerId="ADAL" clId="{1FAD0512-86DC-184A-9488-00DC4F3F15E9}" dt="2024-04-26T14:42:23.187" v="10322" actId="113"/>
          <ac:spMkLst>
            <pc:docMk/>
            <pc:sldMk cId="143919722" sldId="284"/>
            <ac:spMk id="11" creationId="{95A1449D-DA74-0781-FD45-CD4198497FA8}"/>
          </ac:spMkLst>
        </pc:spChg>
        <pc:spChg chg="add mod">
          <ac:chgData name="Julien Pooya Weihs" userId="478b2ab9-b2a7-4686-9ca1-49241bb11928" providerId="ADAL" clId="{1FAD0512-86DC-184A-9488-00DC4F3F15E9}" dt="2024-04-26T14:42:21.366" v="10321" actId="113"/>
          <ac:spMkLst>
            <pc:docMk/>
            <pc:sldMk cId="143919722" sldId="284"/>
            <ac:spMk id="12" creationId="{4052131A-E2D2-C380-3C22-CBE428F94DE3}"/>
          </ac:spMkLst>
        </pc:spChg>
        <pc:spChg chg="add mod">
          <ac:chgData name="Julien Pooya Weihs" userId="478b2ab9-b2a7-4686-9ca1-49241bb11928" providerId="ADAL" clId="{1FAD0512-86DC-184A-9488-00DC4F3F15E9}" dt="2024-04-26T14:42:25.100" v="10323" actId="113"/>
          <ac:spMkLst>
            <pc:docMk/>
            <pc:sldMk cId="143919722" sldId="284"/>
            <ac:spMk id="13" creationId="{7770B8B9-883A-A838-1032-F38DC9006823}"/>
          </ac:spMkLst>
        </pc:spChg>
        <pc:spChg chg="add mod">
          <ac:chgData name="Julien Pooya Weihs" userId="478b2ab9-b2a7-4686-9ca1-49241bb11928" providerId="ADAL" clId="{1FAD0512-86DC-184A-9488-00DC4F3F15E9}" dt="2024-04-26T14:42:26.585" v="10324" actId="113"/>
          <ac:spMkLst>
            <pc:docMk/>
            <pc:sldMk cId="143919722" sldId="284"/>
            <ac:spMk id="14" creationId="{86475F61-4875-07EE-6F46-7F5FF0E9EDB5}"/>
          </ac:spMkLst>
        </pc:spChg>
        <pc:spChg chg="add mod">
          <ac:chgData name="Julien Pooya Weihs" userId="478b2ab9-b2a7-4686-9ca1-49241bb11928" providerId="ADAL" clId="{1FAD0512-86DC-184A-9488-00DC4F3F15E9}" dt="2024-04-26T14:48:32.588" v="10486" actId="1076"/>
          <ac:spMkLst>
            <pc:docMk/>
            <pc:sldMk cId="143919722" sldId="284"/>
            <ac:spMk id="15" creationId="{DF61A6F7-08FE-4B70-0A06-064BBA192112}"/>
          </ac:spMkLst>
        </pc:spChg>
        <pc:spChg chg="add mod">
          <ac:chgData name="Julien Pooya Weihs" userId="478b2ab9-b2a7-4686-9ca1-49241bb11928" providerId="ADAL" clId="{1FAD0512-86DC-184A-9488-00DC4F3F15E9}" dt="2024-04-29T16:30:31.671" v="12252" actId="20577"/>
          <ac:spMkLst>
            <pc:docMk/>
            <pc:sldMk cId="143919722" sldId="284"/>
            <ac:spMk id="16" creationId="{884D4E1C-8634-C709-4683-B855C99973B7}"/>
          </ac:spMkLst>
        </pc:spChg>
        <pc:spChg chg="add mod">
          <ac:chgData name="Julien Pooya Weihs" userId="478b2ab9-b2a7-4686-9ca1-49241bb11928" providerId="ADAL" clId="{1FAD0512-86DC-184A-9488-00DC4F3F15E9}" dt="2024-04-26T14:45:42.943" v="10396" actId="1076"/>
          <ac:spMkLst>
            <pc:docMk/>
            <pc:sldMk cId="143919722" sldId="284"/>
            <ac:spMk id="19" creationId="{198CD619-58B7-02B3-CE74-1BC9394DABC0}"/>
          </ac:spMkLst>
        </pc:spChg>
        <pc:spChg chg="add mod">
          <ac:chgData name="Julien Pooya Weihs" userId="478b2ab9-b2a7-4686-9ca1-49241bb11928" providerId="ADAL" clId="{1FAD0512-86DC-184A-9488-00DC4F3F15E9}" dt="2024-04-26T14:48:00.421" v="10467" actId="1076"/>
          <ac:spMkLst>
            <pc:docMk/>
            <pc:sldMk cId="143919722" sldId="284"/>
            <ac:spMk id="20" creationId="{E4763B1E-F591-0BFD-6839-053B7C77C146}"/>
          </ac:spMkLst>
        </pc:spChg>
        <pc:spChg chg="add mod">
          <ac:chgData name="Julien Pooya Weihs" userId="478b2ab9-b2a7-4686-9ca1-49241bb11928" providerId="ADAL" clId="{1FAD0512-86DC-184A-9488-00DC4F3F15E9}" dt="2024-04-26T14:48:05.842" v="10469" actId="1076"/>
          <ac:spMkLst>
            <pc:docMk/>
            <pc:sldMk cId="143919722" sldId="284"/>
            <ac:spMk id="21" creationId="{0D7BD214-889B-6052-3ED5-07EDEED76E4A}"/>
          </ac:spMkLst>
        </pc:spChg>
        <pc:spChg chg="add mod">
          <ac:chgData name="Julien Pooya Weihs" userId="478b2ab9-b2a7-4686-9ca1-49241bb11928" providerId="ADAL" clId="{1FAD0512-86DC-184A-9488-00DC4F3F15E9}" dt="2024-04-26T14:48:13.119" v="10472" actId="1076"/>
          <ac:spMkLst>
            <pc:docMk/>
            <pc:sldMk cId="143919722" sldId="284"/>
            <ac:spMk id="22" creationId="{DD728A71-DD59-AEF6-1769-BA3FE1FF4750}"/>
          </ac:spMkLst>
        </pc:spChg>
        <pc:spChg chg="add mod">
          <ac:chgData name="Julien Pooya Weihs" userId="478b2ab9-b2a7-4686-9ca1-49241bb11928" providerId="ADAL" clId="{1FAD0512-86DC-184A-9488-00DC4F3F15E9}" dt="2024-04-26T14:48:29.724" v="10484" actId="1076"/>
          <ac:spMkLst>
            <pc:docMk/>
            <pc:sldMk cId="143919722" sldId="284"/>
            <ac:spMk id="23" creationId="{C5DF3386-DE50-94B1-AB0F-EA77F88844B9}"/>
          </ac:spMkLst>
        </pc:spChg>
        <pc:spChg chg="add mod">
          <ac:chgData name="Julien Pooya Weihs" userId="478b2ab9-b2a7-4686-9ca1-49241bb11928" providerId="ADAL" clId="{1FAD0512-86DC-184A-9488-00DC4F3F15E9}" dt="2024-04-26T14:48:35.548" v="10487" actId="1076"/>
          <ac:spMkLst>
            <pc:docMk/>
            <pc:sldMk cId="143919722" sldId="284"/>
            <ac:spMk id="24" creationId="{2269B72C-2285-5290-C132-D0A2D6381FC2}"/>
          </ac:spMkLst>
        </pc:spChg>
        <pc:cxnChg chg="add mod">
          <ac:chgData name="Julien Pooya Weihs" userId="478b2ab9-b2a7-4686-9ca1-49241bb11928" providerId="ADAL" clId="{1FAD0512-86DC-184A-9488-00DC4F3F15E9}" dt="2024-04-26T14:48:32.588" v="10486" actId="1076"/>
          <ac:cxnSpMkLst>
            <pc:docMk/>
            <pc:sldMk cId="143919722" sldId="284"/>
            <ac:cxnSpMk id="18" creationId="{6D55439F-14CC-00FB-1093-E54CCA4D8B4A}"/>
          </ac:cxnSpMkLst>
        </pc:cxnChg>
      </pc:sldChg>
      <pc:sldChg chg="modSp new mod">
        <pc:chgData name="Julien Pooya Weihs" userId="478b2ab9-b2a7-4686-9ca1-49241bb11928" providerId="ADAL" clId="{1FAD0512-86DC-184A-9488-00DC4F3F15E9}" dt="2024-04-30T11:29:12.626" v="12381" actId="20577"/>
        <pc:sldMkLst>
          <pc:docMk/>
          <pc:sldMk cId="3603007997" sldId="285"/>
        </pc:sldMkLst>
        <pc:spChg chg="mod">
          <ac:chgData name="Julien Pooya Weihs" userId="478b2ab9-b2a7-4686-9ca1-49241bb11928" providerId="ADAL" clId="{1FAD0512-86DC-184A-9488-00DC4F3F15E9}" dt="2024-04-30T11:29:12.626" v="12381" actId="20577"/>
          <ac:spMkLst>
            <pc:docMk/>
            <pc:sldMk cId="3603007997" sldId="285"/>
            <ac:spMk id="2" creationId="{A5C2D7EF-4352-1F5B-059D-BB6602D26A27}"/>
          </ac:spMkLst>
        </pc:spChg>
        <pc:spChg chg="mod">
          <ac:chgData name="Julien Pooya Weihs" userId="478b2ab9-b2a7-4686-9ca1-49241bb11928" providerId="ADAL" clId="{1FAD0512-86DC-184A-9488-00DC4F3F15E9}" dt="2024-04-29T16:03:24.925" v="11891" actId="1076"/>
          <ac:spMkLst>
            <pc:docMk/>
            <pc:sldMk cId="3603007997" sldId="285"/>
            <ac:spMk id="3" creationId="{048F29FB-E268-7EC8-1159-67FE4BDD599E}"/>
          </ac:spMkLst>
        </pc:spChg>
      </pc:sldChg>
      <pc:sldChg chg="addSp delSp modSp new mod addCm">
        <pc:chgData name="Julien Pooya Weihs" userId="478b2ab9-b2a7-4686-9ca1-49241bb11928" providerId="ADAL" clId="{1FAD0512-86DC-184A-9488-00DC4F3F15E9}" dt="2024-04-30T18:28:08.701" v="13579"/>
        <pc:sldMkLst>
          <pc:docMk/>
          <pc:sldMk cId="1366730756" sldId="286"/>
        </pc:sldMkLst>
        <pc:spChg chg="mod">
          <ac:chgData name="Julien Pooya Weihs" userId="478b2ab9-b2a7-4686-9ca1-49241bb11928" providerId="ADAL" clId="{1FAD0512-86DC-184A-9488-00DC4F3F15E9}" dt="2024-04-30T11:29:04.144" v="12376" actId="20577"/>
          <ac:spMkLst>
            <pc:docMk/>
            <pc:sldMk cId="1366730756" sldId="286"/>
            <ac:spMk id="2" creationId="{6BD24E18-8104-228E-E83D-EEDBD489332D}"/>
          </ac:spMkLst>
        </pc:spChg>
        <pc:spChg chg="del">
          <ac:chgData name="Julien Pooya Weihs" userId="478b2ab9-b2a7-4686-9ca1-49241bb11928" providerId="ADAL" clId="{1FAD0512-86DC-184A-9488-00DC4F3F15E9}" dt="2024-04-28T21:09:38.956" v="10538" actId="478"/>
          <ac:spMkLst>
            <pc:docMk/>
            <pc:sldMk cId="1366730756" sldId="286"/>
            <ac:spMk id="3" creationId="{094C5831-B68D-E0A6-B0E9-D4A86D2F4DEA}"/>
          </ac:spMkLst>
        </pc:spChg>
        <pc:spChg chg="add del">
          <ac:chgData name="Julien Pooya Weihs" userId="478b2ab9-b2a7-4686-9ca1-49241bb11928" providerId="ADAL" clId="{1FAD0512-86DC-184A-9488-00DC4F3F15E9}" dt="2024-04-28T21:09:44.776" v="10540" actId="478"/>
          <ac:spMkLst>
            <pc:docMk/>
            <pc:sldMk cId="1366730756" sldId="286"/>
            <ac:spMk id="5" creationId="{CAA88431-02AD-0897-047C-480149E4812D}"/>
          </ac:spMkLst>
        </pc:spChg>
        <pc:spChg chg="add mod">
          <ac:chgData name="Julien Pooya Weihs" userId="478b2ab9-b2a7-4686-9ca1-49241bb11928" providerId="ADAL" clId="{1FAD0512-86DC-184A-9488-00DC4F3F15E9}" dt="2024-04-29T17:34:37.791" v="12361" actId="1076"/>
          <ac:spMkLst>
            <pc:docMk/>
            <pc:sldMk cId="1366730756" sldId="286"/>
            <ac:spMk id="7" creationId="{F72AB279-8374-E2B4-3039-299E5BF0E351}"/>
          </ac:spMkLst>
        </pc:spChg>
        <pc:picChg chg="add mod">
          <ac:chgData name="Julien Pooya Weihs" userId="478b2ab9-b2a7-4686-9ca1-49241bb11928" providerId="ADAL" clId="{1FAD0512-86DC-184A-9488-00DC4F3F15E9}" dt="2024-04-29T17:32:39.530" v="12279" actId="1076"/>
          <ac:picMkLst>
            <pc:docMk/>
            <pc:sldMk cId="1366730756" sldId="286"/>
            <ac:picMk id="6" creationId="{D486EC64-FB6A-F30E-9933-F9E5336F89E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ulien Pooya Weihs" userId="478b2ab9-b2a7-4686-9ca1-49241bb11928" providerId="ADAL" clId="{1FAD0512-86DC-184A-9488-00DC4F3F15E9}" dt="2024-04-30T18:28:08.701" v="13579"/>
              <pc2:cmMkLst xmlns:pc2="http://schemas.microsoft.com/office/powerpoint/2019/9/main/command">
                <pc:docMk/>
                <pc:sldMk cId="1366730756" sldId="286"/>
                <pc2:cmMk id="{7BEBE779-B185-0745-A3FE-D09621D7B41E}"/>
              </pc2:cmMkLst>
            </pc226:cmChg>
          </p:ext>
        </pc:extLst>
      </pc:sldChg>
      <pc:sldChg chg="addSp delSp modSp new mod">
        <pc:chgData name="Julien Pooya Weihs" userId="478b2ab9-b2a7-4686-9ca1-49241bb11928" providerId="ADAL" clId="{1FAD0512-86DC-184A-9488-00DC4F3F15E9}" dt="2024-04-30T11:47:50.806" v="12446" actId="20577"/>
        <pc:sldMkLst>
          <pc:docMk/>
          <pc:sldMk cId="2599870304" sldId="287"/>
        </pc:sldMkLst>
        <pc:spChg chg="mod">
          <ac:chgData name="Julien Pooya Weihs" userId="478b2ab9-b2a7-4686-9ca1-49241bb11928" providerId="ADAL" clId="{1FAD0512-86DC-184A-9488-00DC4F3F15E9}" dt="2024-04-30T11:47:50.806" v="12446" actId="20577"/>
          <ac:spMkLst>
            <pc:docMk/>
            <pc:sldMk cId="2599870304" sldId="287"/>
            <ac:spMk id="2" creationId="{638BE1FC-F8F9-1B2F-B719-E7DE5EB8418D}"/>
          </ac:spMkLst>
        </pc:spChg>
        <pc:spChg chg="del">
          <ac:chgData name="Julien Pooya Weihs" userId="478b2ab9-b2a7-4686-9ca1-49241bb11928" providerId="ADAL" clId="{1FAD0512-86DC-184A-9488-00DC4F3F15E9}" dt="2024-04-30T11:47:18.381" v="12410" actId="478"/>
          <ac:spMkLst>
            <pc:docMk/>
            <pc:sldMk cId="2599870304" sldId="287"/>
            <ac:spMk id="3" creationId="{56BEDBED-27D4-9C37-73D9-764C6033394F}"/>
          </ac:spMkLst>
        </pc:spChg>
        <pc:picChg chg="add mod">
          <ac:chgData name="Julien Pooya Weihs" userId="478b2ab9-b2a7-4686-9ca1-49241bb11928" providerId="ADAL" clId="{1FAD0512-86DC-184A-9488-00DC4F3F15E9}" dt="2024-04-30T11:47:28.736" v="12413" actId="1076"/>
          <ac:picMkLst>
            <pc:docMk/>
            <pc:sldMk cId="2599870304" sldId="287"/>
            <ac:picMk id="4" creationId="{695BB284-40D7-2DC8-0285-F427D9B77235}"/>
          </ac:picMkLst>
        </pc:picChg>
      </pc:sldChg>
      <pc:sldChg chg="modSp new del mod">
        <pc:chgData name="Julien Pooya Weihs" userId="478b2ab9-b2a7-4686-9ca1-49241bb11928" providerId="ADAL" clId="{1FAD0512-86DC-184A-9488-00DC4F3F15E9}" dt="2024-04-30T13:51:18.237" v="13558" actId="2696"/>
        <pc:sldMkLst>
          <pc:docMk/>
          <pc:sldMk cId="3842390229" sldId="288"/>
        </pc:sldMkLst>
        <pc:spChg chg="mod">
          <ac:chgData name="Julien Pooya Weihs" userId="478b2ab9-b2a7-4686-9ca1-49241bb11928" providerId="ADAL" clId="{1FAD0512-86DC-184A-9488-00DC4F3F15E9}" dt="2024-04-30T13:51:10.845" v="13557" actId="20577"/>
          <ac:spMkLst>
            <pc:docMk/>
            <pc:sldMk cId="3842390229" sldId="288"/>
            <ac:spMk id="3" creationId="{174A8968-D7E7-CB5C-1D22-032E039AEA77}"/>
          </ac:spMkLst>
        </pc:spChg>
      </pc:sldChg>
      <pc:sldChg chg="modSp new mod">
        <pc:chgData name="Julien Pooya Weihs" userId="478b2ab9-b2a7-4686-9ca1-49241bb11928" providerId="ADAL" clId="{1FAD0512-86DC-184A-9488-00DC4F3F15E9}" dt="2024-04-30T13:04:55.083" v="13341" actId="20577"/>
        <pc:sldMkLst>
          <pc:docMk/>
          <pc:sldMk cId="2216756262" sldId="289"/>
        </pc:sldMkLst>
        <pc:spChg chg="mod">
          <ac:chgData name="Julien Pooya Weihs" userId="478b2ab9-b2a7-4686-9ca1-49241bb11928" providerId="ADAL" clId="{1FAD0512-86DC-184A-9488-00DC4F3F15E9}" dt="2024-04-30T12:30:13.995" v="12851" actId="20577"/>
          <ac:spMkLst>
            <pc:docMk/>
            <pc:sldMk cId="2216756262" sldId="289"/>
            <ac:spMk id="2" creationId="{7DE405A5-D7D1-484F-9495-68C99CABAACB}"/>
          </ac:spMkLst>
        </pc:spChg>
        <pc:spChg chg="mod">
          <ac:chgData name="Julien Pooya Weihs" userId="478b2ab9-b2a7-4686-9ca1-49241bb11928" providerId="ADAL" clId="{1FAD0512-86DC-184A-9488-00DC4F3F15E9}" dt="2024-04-30T13:04:55.083" v="13341" actId="20577"/>
          <ac:spMkLst>
            <pc:docMk/>
            <pc:sldMk cId="2216756262" sldId="289"/>
            <ac:spMk id="3" creationId="{128EF7AF-B82A-5C96-498C-EA07C4387B9B}"/>
          </ac:spMkLst>
        </pc:spChg>
      </pc:sldChg>
      <pc:sldChg chg="modSp mod">
        <pc:chgData name="Julien Pooya Weihs" userId="478b2ab9-b2a7-4686-9ca1-49241bb11928" providerId="ADAL" clId="{1FAD0512-86DC-184A-9488-00DC4F3F15E9}" dt="2024-04-30T13:50:31.484" v="13542" actId="20577"/>
        <pc:sldMkLst>
          <pc:docMk/>
          <pc:sldMk cId="3007725186" sldId="290"/>
        </pc:sldMkLst>
        <pc:spChg chg="mod">
          <ac:chgData name="Julien Pooya Weihs" userId="478b2ab9-b2a7-4686-9ca1-49241bb11928" providerId="ADAL" clId="{1FAD0512-86DC-184A-9488-00DC4F3F15E9}" dt="2024-04-30T13:36:14.033" v="13417" actId="114"/>
          <ac:spMkLst>
            <pc:docMk/>
            <pc:sldMk cId="3007725186" sldId="290"/>
            <ac:spMk id="2" creationId="{770B6BE3-11B7-D554-2B4D-E8603D31AF4F}"/>
          </ac:spMkLst>
        </pc:spChg>
        <pc:spChg chg="mod">
          <ac:chgData name="Julien Pooya Weihs" userId="478b2ab9-b2a7-4686-9ca1-49241bb11928" providerId="ADAL" clId="{1FAD0512-86DC-184A-9488-00DC4F3F15E9}" dt="2024-04-30T13:50:31.484" v="13542" actId="20577"/>
          <ac:spMkLst>
            <pc:docMk/>
            <pc:sldMk cId="3007725186" sldId="290"/>
            <ac:spMk id="3" creationId="{A324DD9F-71B7-DA0B-6412-D89162A1A909}"/>
          </ac:spMkLst>
        </pc:spChg>
      </pc:sldChg>
      <pc:sldChg chg="add del">
        <pc:chgData name="Julien Pooya Weihs" userId="478b2ab9-b2a7-4686-9ca1-49241bb11928" providerId="ADAL" clId="{1FAD0512-86DC-184A-9488-00DC4F3F15E9}" dt="2024-05-02T14:47:31.318" v="14915" actId="2696"/>
        <pc:sldMkLst>
          <pc:docMk/>
          <pc:sldMk cId="2736128259" sldId="291"/>
        </pc:sldMkLst>
      </pc:sldChg>
      <pc:sldChg chg="delSp modSp add mod setBg delDesignElem">
        <pc:chgData name="Julien Pooya Weihs" userId="478b2ab9-b2a7-4686-9ca1-49241bb11928" providerId="ADAL" clId="{1FAD0512-86DC-184A-9488-00DC4F3F15E9}" dt="2024-05-02T13:57:37.040" v="13603" actId="20577"/>
        <pc:sldMkLst>
          <pc:docMk/>
          <pc:sldMk cId="171477407" sldId="292"/>
        </pc:sldMkLst>
        <pc:spChg chg="mod">
          <ac:chgData name="Julien Pooya Weihs" userId="478b2ab9-b2a7-4686-9ca1-49241bb11928" providerId="ADAL" clId="{1FAD0512-86DC-184A-9488-00DC4F3F15E9}" dt="2024-05-02T13:57:37.040" v="13603" actId="20577"/>
          <ac:spMkLst>
            <pc:docMk/>
            <pc:sldMk cId="171477407" sldId="292"/>
            <ac:spMk id="3" creationId="{404BB553-E606-15E6-FA2C-396DE2912715}"/>
          </ac:spMkLst>
        </pc:spChg>
        <pc:spChg chg="del">
          <ac:chgData name="Julien Pooya Weihs" userId="478b2ab9-b2a7-4686-9ca1-49241bb11928" providerId="ADAL" clId="{1FAD0512-86DC-184A-9488-00DC4F3F15E9}" dt="2024-05-02T13:57:28.544" v="13593"/>
          <ac:spMkLst>
            <pc:docMk/>
            <pc:sldMk cId="171477407" sldId="292"/>
            <ac:spMk id="9" creationId="{C1DD1A8A-57D5-4A81-AD04-532B043C5611}"/>
          </ac:spMkLst>
        </pc:spChg>
        <pc:spChg chg="del">
          <ac:chgData name="Julien Pooya Weihs" userId="478b2ab9-b2a7-4686-9ca1-49241bb11928" providerId="ADAL" clId="{1FAD0512-86DC-184A-9488-00DC4F3F15E9}" dt="2024-05-02T13:57:28.544" v="13593"/>
          <ac:spMkLst>
            <pc:docMk/>
            <pc:sldMk cId="171477407" sldId="292"/>
            <ac:spMk id="11" creationId="{007891EC-4501-44ED-A8C8-B11B6DB767AB}"/>
          </ac:spMkLst>
        </pc:spChg>
      </pc:sldChg>
      <pc:sldChg chg="modSp new mod">
        <pc:chgData name="Julien Pooya Weihs" userId="478b2ab9-b2a7-4686-9ca1-49241bb11928" providerId="ADAL" clId="{1FAD0512-86DC-184A-9488-00DC4F3F15E9}" dt="2024-05-03T10:15:19.830" v="15308" actId="20577"/>
        <pc:sldMkLst>
          <pc:docMk/>
          <pc:sldMk cId="843951040" sldId="293"/>
        </pc:sldMkLst>
        <pc:spChg chg="mod">
          <ac:chgData name="Julien Pooya Weihs" userId="478b2ab9-b2a7-4686-9ca1-49241bb11928" providerId="ADAL" clId="{1FAD0512-86DC-184A-9488-00DC4F3F15E9}" dt="2024-05-03T10:13:41.830" v="14988" actId="20577"/>
          <ac:spMkLst>
            <pc:docMk/>
            <pc:sldMk cId="843951040" sldId="293"/>
            <ac:spMk id="2" creationId="{A0DC4E9A-2ABA-AD54-F301-04FC5AE199D2}"/>
          </ac:spMkLst>
        </pc:spChg>
        <pc:spChg chg="mod">
          <ac:chgData name="Julien Pooya Weihs" userId="478b2ab9-b2a7-4686-9ca1-49241bb11928" providerId="ADAL" clId="{1FAD0512-86DC-184A-9488-00DC4F3F15E9}" dt="2024-05-03T10:15:19.830" v="15308" actId="20577"/>
          <ac:spMkLst>
            <pc:docMk/>
            <pc:sldMk cId="843951040" sldId="293"/>
            <ac:spMk id="3" creationId="{E4477F43-6A1E-3705-7FBE-DC1AFB11C0A0}"/>
          </ac:spMkLst>
        </pc:spChg>
      </pc:sldChg>
      <pc:sldChg chg="addSp delSp modSp new mod">
        <pc:chgData name="Julien Pooya Weihs" userId="478b2ab9-b2a7-4686-9ca1-49241bb11928" providerId="ADAL" clId="{1FAD0512-86DC-184A-9488-00DC4F3F15E9}" dt="2024-05-03T10:23:03.887" v="15710" actId="13926"/>
        <pc:sldMkLst>
          <pc:docMk/>
          <pc:sldMk cId="1032360895" sldId="294"/>
        </pc:sldMkLst>
        <pc:spChg chg="mod">
          <ac:chgData name="Julien Pooya Weihs" userId="478b2ab9-b2a7-4686-9ca1-49241bb11928" providerId="ADAL" clId="{1FAD0512-86DC-184A-9488-00DC4F3F15E9}" dt="2024-05-03T10:15:50.283" v="15367" actId="404"/>
          <ac:spMkLst>
            <pc:docMk/>
            <pc:sldMk cId="1032360895" sldId="294"/>
            <ac:spMk id="2" creationId="{EA670CD2-5559-7F6F-E641-00A827DBE6A9}"/>
          </ac:spMkLst>
        </pc:spChg>
        <pc:spChg chg="del">
          <ac:chgData name="Julien Pooya Weihs" userId="478b2ab9-b2a7-4686-9ca1-49241bb11928" providerId="ADAL" clId="{1FAD0512-86DC-184A-9488-00DC4F3F15E9}" dt="2024-05-03T10:15:59.946" v="15368" actId="478"/>
          <ac:spMkLst>
            <pc:docMk/>
            <pc:sldMk cId="1032360895" sldId="294"/>
            <ac:spMk id="3" creationId="{397AAE01-7E92-833D-476D-261ABDC055E5}"/>
          </ac:spMkLst>
        </pc:spChg>
        <pc:spChg chg="add mod">
          <ac:chgData name="Julien Pooya Weihs" userId="478b2ab9-b2a7-4686-9ca1-49241bb11928" providerId="ADAL" clId="{1FAD0512-86DC-184A-9488-00DC4F3F15E9}" dt="2024-05-03T10:22:43.524" v="15707" actId="13926"/>
          <ac:spMkLst>
            <pc:docMk/>
            <pc:sldMk cId="1032360895" sldId="294"/>
            <ac:spMk id="4" creationId="{4F42DF3C-1B65-3005-F56E-516DFFE9E5D9}"/>
          </ac:spMkLst>
        </pc:spChg>
        <pc:spChg chg="add mod">
          <ac:chgData name="Julien Pooya Weihs" userId="478b2ab9-b2a7-4686-9ca1-49241bb11928" providerId="ADAL" clId="{1FAD0512-86DC-184A-9488-00DC4F3F15E9}" dt="2024-05-03T10:22:56.294" v="15709" actId="13926"/>
          <ac:spMkLst>
            <pc:docMk/>
            <pc:sldMk cId="1032360895" sldId="294"/>
            <ac:spMk id="5" creationId="{8974B3AE-113B-D38E-F44C-72D4BE6AAF50}"/>
          </ac:spMkLst>
        </pc:spChg>
        <pc:spChg chg="add mod">
          <ac:chgData name="Julien Pooya Weihs" userId="478b2ab9-b2a7-4686-9ca1-49241bb11928" providerId="ADAL" clId="{1FAD0512-86DC-184A-9488-00DC4F3F15E9}" dt="2024-05-03T10:22:49.727" v="15708" actId="13926"/>
          <ac:spMkLst>
            <pc:docMk/>
            <pc:sldMk cId="1032360895" sldId="294"/>
            <ac:spMk id="6" creationId="{B440F9A8-DEC4-3DF8-E86D-BCDEA64B9F6C}"/>
          </ac:spMkLst>
        </pc:spChg>
        <pc:spChg chg="add del">
          <ac:chgData name="Julien Pooya Weihs" userId="478b2ab9-b2a7-4686-9ca1-49241bb11928" providerId="ADAL" clId="{1FAD0512-86DC-184A-9488-00DC4F3F15E9}" dt="2024-05-03T10:18:52.738" v="15590" actId="478"/>
          <ac:spMkLst>
            <pc:docMk/>
            <pc:sldMk cId="1032360895" sldId="294"/>
            <ac:spMk id="7" creationId="{02CC9966-4AF7-440C-E39C-A6173B1BE944}"/>
          </ac:spMkLst>
        </pc:spChg>
        <pc:spChg chg="add mod">
          <ac:chgData name="Julien Pooya Weihs" userId="478b2ab9-b2a7-4686-9ca1-49241bb11928" providerId="ADAL" clId="{1FAD0512-86DC-184A-9488-00DC4F3F15E9}" dt="2024-05-03T10:23:03.887" v="15710" actId="13926"/>
          <ac:spMkLst>
            <pc:docMk/>
            <pc:sldMk cId="1032360895" sldId="294"/>
            <ac:spMk id="8" creationId="{B05AE76B-B497-B5C3-DB81-7E83CAEE897C}"/>
          </ac:spMkLst>
        </pc:spChg>
        <pc:cxnChg chg="add mod">
          <ac:chgData name="Julien Pooya Weihs" userId="478b2ab9-b2a7-4686-9ca1-49241bb11928" providerId="ADAL" clId="{1FAD0512-86DC-184A-9488-00DC4F3F15E9}" dt="2024-05-03T10:22:02.784" v="15698" actId="1076"/>
          <ac:cxnSpMkLst>
            <pc:docMk/>
            <pc:sldMk cId="1032360895" sldId="294"/>
            <ac:cxnSpMk id="10" creationId="{AA7D34D8-A485-2E72-A03A-22130207DF53}"/>
          </ac:cxnSpMkLst>
        </pc:cxnChg>
        <pc:cxnChg chg="add mod">
          <ac:chgData name="Julien Pooya Weihs" userId="478b2ab9-b2a7-4686-9ca1-49241bb11928" providerId="ADAL" clId="{1FAD0512-86DC-184A-9488-00DC4F3F15E9}" dt="2024-05-03T10:22:02.784" v="15698" actId="1076"/>
          <ac:cxnSpMkLst>
            <pc:docMk/>
            <pc:sldMk cId="1032360895" sldId="294"/>
            <ac:cxnSpMk id="12" creationId="{377335C4-B832-0CC3-678A-37442E89B610}"/>
          </ac:cxnSpMkLst>
        </pc:cxnChg>
        <pc:cxnChg chg="add mod">
          <ac:chgData name="Julien Pooya Weihs" userId="478b2ab9-b2a7-4686-9ca1-49241bb11928" providerId="ADAL" clId="{1FAD0512-86DC-184A-9488-00DC4F3F15E9}" dt="2024-05-03T10:22:02.784" v="15698" actId="1076"/>
          <ac:cxnSpMkLst>
            <pc:docMk/>
            <pc:sldMk cId="1032360895" sldId="294"/>
            <ac:cxnSpMk id="16" creationId="{C8253198-C76A-F45D-DC98-57A54632940A}"/>
          </ac:cxnSpMkLst>
        </pc:cxnChg>
      </pc:sldChg>
      <pc:sldChg chg="modSp add mod">
        <pc:chgData name="Julien Pooya Weihs" userId="478b2ab9-b2a7-4686-9ca1-49241bb11928" providerId="ADAL" clId="{1FAD0512-86DC-184A-9488-00DC4F3F15E9}" dt="2024-05-03T10:23:52.282" v="15713" actId="20577"/>
        <pc:sldMkLst>
          <pc:docMk/>
          <pc:sldMk cId="64147230" sldId="295"/>
        </pc:sldMkLst>
        <pc:spChg chg="mod">
          <ac:chgData name="Julien Pooya Weihs" userId="478b2ab9-b2a7-4686-9ca1-49241bb11928" providerId="ADAL" clId="{1FAD0512-86DC-184A-9488-00DC4F3F15E9}" dt="2024-05-03T10:23:52.282" v="15713" actId="20577"/>
          <ac:spMkLst>
            <pc:docMk/>
            <pc:sldMk cId="64147230" sldId="295"/>
            <ac:spMk id="3" creationId="{404BB553-E606-15E6-FA2C-396DE2912715}"/>
          </ac:spMkLst>
        </pc:spChg>
      </pc:sldChg>
      <pc:sldChg chg="modSp add mod">
        <pc:chgData name="Julien Pooya Weihs" userId="478b2ab9-b2a7-4686-9ca1-49241bb11928" providerId="ADAL" clId="{1FAD0512-86DC-184A-9488-00DC4F3F15E9}" dt="2024-05-06T12:26:13.756" v="16246" actId="20577"/>
        <pc:sldMkLst>
          <pc:docMk/>
          <pc:sldMk cId="697250761" sldId="296"/>
        </pc:sldMkLst>
        <pc:spChg chg="mod">
          <ac:chgData name="Julien Pooya Weihs" userId="478b2ab9-b2a7-4686-9ca1-49241bb11928" providerId="ADAL" clId="{1FAD0512-86DC-184A-9488-00DC4F3F15E9}" dt="2024-05-06T12:26:13.756" v="16246" actId="20577"/>
          <ac:spMkLst>
            <pc:docMk/>
            <pc:sldMk cId="697250761" sldId="296"/>
            <ac:spMk id="3" creationId="{048F29FB-E268-7EC8-1159-67FE4BDD599E}"/>
          </ac:spMkLst>
        </pc:spChg>
      </pc:sldChg>
      <pc:sldChg chg="addSp delSp modSp new mod modAnim">
        <pc:chgData name="Julien Pooya Weihs" userId="478b2ab9-b2a7-4686-9ca1-49241bb11928" providerId="ADAL" clId="{1FAD0512-86DC-184A-9488-00DC4F3F15E9}" dt="2024-05-06T13:15:35.295" v="16671"/>
        <pc:sldMkLst>
          <pc:docMk/>
          <pc:sldMk cId="138893895" sldId="297"/>
        </pc:sldMkLst>
        <pc:spChg chg="mod">
          <ac:chgData name="Julien Pooya Weihs" userId="478b2ab9-b2a7-4686-9ca1-49241bb11928" providerId="ADAL" clId="{1FAD0512-86DC-184A-9488-00DC4F3F15E9}" dt="2024-05-06T12:23:58.233" v="16203" actId="20577"/>
          <ac:spMkLst>
            <pc:docMk/>
            <pc:sldMk cId="138893895" sldId="297"/>
            <ac:spMk id="2" creationId="{3FACC20F-7581-27CD-E4AC-480DA8D17D2C}"/>
          </ac:spMkLst>
        </pc:spChg>
        <pc:spChg chg="del">
          <ac:chgData name="Julien Pooya Weihs" userId="478b2ab9-b2a7-4686-9ca1-49241bb11928" providerId="ADAL" clId="{1FAD0512-86DC-184A-9488-00DC4F3F15E9}" dt="2024-05-06T12:05:17.690" v="15752" actId="478"/>
          <ac:spMkLst>
            <pc:docMk/>
            <pc:sldMk cId="138893895" sldId="297"/>
            <ac:spMk id="3" creationId="{16DBEC3B-0E39-0A1B-3345-B166F32A6686}"/>
          </ac:spMkLst>
        </pc:spChg>
        <pc:spChg chg="add mod">
          <ac:chgData name="Julien Pooya Weihs" userId="478b2ab9-b2a7-4686-9ca1-49241bb11928" providerId="ADAL" clId="{1FAD0512-86DC-184A-9488-00DC4F3F15E9}" dt="2024-05-06T12:24:43.451" v="16235" actId="207"/>
          <ac:spMkLst>
            <pc:docMk/>
            <pc:sldMk cId="138893895" sldId="297"/>
            <ac:spMk id="6" creationId="{8191631A-ADCC-3479-A569-14AF8941D561}"/>
          </ac:spMkLst>
        </pc:spChg>
        <pc:spChg chg="add mod">
          <ac:chgData name="Julien Pooya Weihs" userId="478b2ab9-b2a7-4686-9ca1-49241bb11928" providerId="ADAL" clId="{1FAD0512-86DC-184A-9488-00DC4F3F15E9}" dt="2024-05-06T12:25:35.931" v="16237"/>
          <ac:spMkLst>
            <pc:docMk/>
            <pc:sldMk cId="138893895" sldId="297"/>
            <ac:spMk id="8" creationId="{FB0B0698-A4E5-B81B-83CE-18E088E6D239}"/>
          </ac:spMkLst>
        </pc:spChg>
        <pc:picChg chg="add del mod">
          <ac:chgData name="Julien Pooya Weihs" userId="478b2ab9-b2a7-4686-9ca1-49241bb11928" providerId="ADAL" clId="{1FAD0512-86DC-184A-9488-00DC4F3F15E9}" dt="2024-05-06T12:23:33.456" v="16182" actId="478"/>
          <ac:picMkLst>
            <pc:docMk/>
            <pc:sldMk cId="138893895" sldId="297"/>
            <ac:picMk id="5" creationId="{79429CD5-A610-4397-3EB0-ADA1CE0AFF5A}"/>
          </ac:picMkLst>
        </pc:picChg>
        <pc:picChg chg="add mod">
          <ac:chgData name="Julien Pooya Weihs" userId="478b2ab9-b2a7-4686-9ca1-49241bb11928" providerId="ADAL" clId="{1FAD0512-86DC-184A-9488-00DC4F3F15E9}" dt="2024-05-06T12:23:31.956" v="16181" actId="167"/>
          <ac:picMkLst>
            <pc:docMk/>
            <pc:sldMk cId="138893895" sldId="297"/>
            <ac:picMk id="7" creationId="{37E1ED4A-2B71-FC89-AEAE-C3A51C01AF52}"/>
          </ac:picMkLst>
        </pc:picChg>
      </pc:sldChg>
      <pc:sldChg chg="new del">
        <pc:chgData name="Julien Pooya Weihs" userId="478b2ab9-b2a7-4686-9ca1-49241bb11928" providerId="ADAL" clId="{1FAD0512-86DC-184A-9488-00DC4F3F15E9}" dt="2024-05-06T12:08:44.960" v="15773" actId="2696"/>
        <pc:sldMkLst>
          <pc:docMk/>
          <pc:sldMk cId="4184657701" sldId="298"/>
        </pc:sldMkLst>
      </pc:sldChg>
      <pc:sldChg chg="addSp modSp new mod modAnim">
        <pc:chgData name="Julien Pooya Weihs" userId="478b2ab9-b2a7-4686-9ca1-49241bb11928" providerId="ADAL" clId="{1FAD0512-86DC-184A-9488-00DC4F3F15E9}" dt="2024-05-07T20:29:39.482" v="17487" actId="20577"/>
        <pc:sldMkLst>
          <pc:docMk/>
          <pc:sldMk cId="2342935883" sldId="299"/>
        </pc:sldMkLst>
        <pc:spChg chg="mod">
          <ac:chgData name="Julien Pooya Weihs" userId="478b2ab9-b2a7-4686-9ca1-49241bb11928" providerId="ADAL" clId="{1FAD0512-86DC-184A-9488-00DC4F3F15E9}" dt="2024-05-07T20:29:39.482" v="17487" actId="20577"/>
          <ac:spMkLst>
            <pc:docMk/>
            <pc:sldMk cId="2342935883" sldId="299"/>
            <ac:spMk id="2" creationId="{E88532B2-9332-82CA-C632-9EA511FD968C}"/>
          </ac:spMkLst>
        </pc:spChg>
        <pc:spChg chg="mod">
          <ac:chgData name="Julien Pooya Weihs" userId="478b2ab9-b2a7-4686-9ca1-49241bb11928" providerId="ADAL" clId="{1FAD0512-86DC-184A-9488-00DC4F3F15E9}" dt="2024-05-06T12:14:46.068" v="15934" actId="113"/>
          <ac:spMkLst>
            <pc:docMk/>
            <pc:sldMk cId="2342935883" sldId="299"/>
            <ac:spMk id="3" creationId="{AC1496C7-9CA8-D3F3-FEE1-DA3F91DF40D4}"/>
          </ac:spMkLst>
        </pc:spChg>
        <pc:spChg chg="add mod">
          <ac:chgData name="Julien Pooya Weihs" userId="478b2ab9-b2a7-4686-9ca1-49241bb11928" providerId="ADAL" clId="{1FAD0512-86DC-184A-9488-00DC4F3F15E9}" dt="2024-05-06T12:14:57.687" v="15935" actId="1076"/>
          <ac:spMkLst>
            <pc:docMk/>
            <pc:sldMk cId="2342935883" sldId="299"/>
            <ac:spMk id="4" creationId="{E2A58DD0-5365-9C1E-9506-BDA91B83699B}"/>
          </ac:spMkLst>
        </pc:spChg>
        <pc:spChg chg="add mod">
          <ac:chgData name="Julien Pooya Weihs" userId="478b2ab9-b2a7-4686-9ca1-49241bb11928" providerId="ADAL" clId="{1FAD0512-86DC-184A-9488-00DC4F3F15E9}" dt="2024-05-06T12:15:00.624" v="15936" actId="1076"/>
          <ac:spMkLst>
            <pc:docMk/>
            <pc:sldMk cId="2342935883" sldId="299"/>
            <ac:spMk id="5" creationId="{09A997F8-3CFA-0CF1-F52E-A1252D497199}"/>
          </ac:spMkLst>
        </pc:spChg>
        <pc:spChg chg="add mod">
          <ac:chgData name="Julien Pooya Weihs" userId="478b2ab9-b2a7-4686-9ca1-49241bb11928" providerId="ADAL" clId="{1FAD0512-86DC-184A-9488-00DC4F3F15E9}" dt="2024-05-06T12:13:29.724" v="15916" actId="207"/>
          <ac:spMkLst>
            <pc:docMk/>
            <pc:sldMk cId="2342935883" sldId="299"/>
            <ac:spMk id="6" creationId="{0683F4B2-61C3-23A0-0027-D8931C7B45BD}"/>
          </ac:spMkLst>
        </pc:spChg>
        <pc:spChg chg="add mod">
          <ac:chgData name="Julien Pooya Weihs" userId="478b2ab9-b2a7-4686-9ca1-49241bb11928" providerId="ADAL" clId="{1FAD0512-86DC-184A-9488-00DC4F3F15E9}" dt="2024-05-06T12:12:59.071" v="15910" actId="1076"/>
          <ac:spMkLst>
            <pc:docMk/>
            <pc:sldMk cId="2342935883" sldId="299"/>
            <ac:spMk id="7" creationId="{48EE511D-3B17-883F-5336-E28F2741184E}"/>
          </ac:spMkLst>
        </pc:spChg>
        <pc:grpChg chg="add">
          <ac:chgData name="Julien Pooya Weihs" userId="478b2ab9-b2a7-4686-9ca1-49241bb11928" providerId="ADAL" clId="{1FAD0512-86DC-184A-9488-00DC4F3F15E9}" dt="2024-05-06T13:14:39.948" v="16667" actId="164"/>
          <ac:grpSpMkLst>
            <pc:docMk/>
            <pc:sldMk cId="2342935883" sldId="299"/>
            <ac:grpSpMk id="25" creationId="{4CEFFFCB-74A1-45B3-0E16-979F9A6CD442}"/>
          </ac:grpSpMkLst>
        </pc:grpChg>
        <pc:cxnChg chg="add mod">
          <ac:chgData name="Julien Pooya Weihs" userId="478b2ab9-b2a7-4686-9ca1-49241bb11928" providerId="ADAL" clId="{1FAD0512-86DC-184A-9488-00DC4F3F15E9}" dt="2024-05-06T12:15:17.557" v="15939" actId="14100"/>
          <ac:cxnSpMkLst>
            <pc:docMk/>
            <pc:sldMk cId="2342935883" sldId="299"/>
            <ac:cxnSpMk id="8" creationId="{423FB9A4-B678-2F25-151F-1D2FCD389237}"/>
          </ac:cxnSpMkLst>
        </pc:cxnChg>
        <pc:cxnChg chg="add mod">
          <ac:chgData name="Julien Pooya Weihs" userId="478b2ab9-b2a7-4686-9ca1-49241bb11928" providerId="ADAL" clId="{1FAD0512-86DC-184A-9488-00DC4F3F15E9}" dt="2024-05-06T12:15:12.540" v="15938" actId="14100"/>
          <ac:cxnSpMkLst>
            <pc:docMk/>
            <pc:sldMk cId="2342935883" sldId="299"/>
            <ac:cxnSpMk id="9" creationId="{BC10E343-1559-E6B5-F34D-258175AF5210}"/>
          </ac:cxnSpMkLst>
        </pc:cxnChg>
        <pc:cxnChg chg="add mod">
          <ac:chgData name="Julien Pooya Weihs" userId="478b2ab9-b2a7-4686-9ca1-49241bb11928" providerId="ADAL" clId="{1FAD0512-86DC-184A-9488-00DC4F3F15E9}" dt="2024-05-06T12:15:00.624" v="15936" actId="1076"/>
          <ac:cxnSpMkLst>
            <pc:docMk/>
            <pc:sldMk cId="2342935883" sldId="299"/>
            <ac:cxnSpMk id="10" creationId="{699A84B2-5738-7C83-4E1D-3D85AC5643AE}"/>
          </ac:cxnSpMkLst>
        </pc:cxnChg>
      </pc:sldChg>
      <pc:sldChg chg="addSp delSp modSp add del mod">
        <pc:chgData name="Julien Pooya Weihs" userId="478b2ab9-b2a7-4686-9ca1-49241bb11928" providerId="ADAL" clId="{1FAD0512-86DC-184A-9488-00DC4F3F15E9}" dt="2024-05-06T12:29:39.088" v="16379" actId="2696"/>
        <pc:sldMkLst>
          <pc:docMk/>
          <pc:sldMk cId="1317124115" sldId="300"/>
        </pc:sldMkLst>
        <pc:spChg chg="add mod">
          <ac:chgData name="Julien Pooya Weihs" userId="478b2ab9-b2a7-4686-9ca1-49241bb11928" providerId="ADAL" clId="{1FAD0512-86DC-184A-9488-00DC4F3F15E9}" dt="2024-05-06T12:25:46.151" v="16240"/>
          <ac:spMkLst>
            <pc:docMk/>
            <pc:sldMk cId="1317124115" sldId="300"/>
            <ac:spMk id="7" creationId="{E94C986E-8574-8AEB-AB49-9218C631EFDB}"/>
          </ac:spMkLst>
        </pc:spChg>
        <pc:picChg chg="add mod">
          <ac:chgData name="Julien Pooya Weihs" userId="478b2ab9-b2a7-4686-9ca1-49241bb11928" providerId="ADAL" clId="{1FAD0512-86DC-184A-9488-00DC4F3F15E9}" dt="2024-05-06T12:18:34.902" v="16145" actId="14100"/>
          <ac:picMkLst>
            <pc:docMk/>
            <pc:sldMk cId="1317124115" sldId="300"/>
            <ac:picMk id="4" creationId="{F3CA1B23-7E42-D757-C2A8-D98061552866}"/>
          </ac:picMkLst>
        </pc:picChg>
        <pc:picChg chg="del">
          <ac:chgData name="Julien Pooya Weihs" userId="478b2ab9-b2a7-4686-9ca1-49241bb11928" providerId="ADAL" clId="{1FAD0512-86DC-184A-9488-00DC4F3F15E9}" dt="2024-05-06T12:18:21.150" v="16142" actId="478"/>
          <ac:picMkLst>
            <pc:docMk/>
            <pc:sldMk cId="1317124115" sldId="300"/>
            <ac:picMk id="5" creationId="{79429CD5-A610-4397-3EB0-ADA1CE0AFF5A}"/>
          </ac:picMkLst>
        </pc:picChg>
      </pc:sldChg>
      <pc:sldChg chg="addSp delSp modSp new del mod">
        <pc:chgData name="Julien Pooya Weihs" userId="478b2ab9-b2a7-4686-9ca1-49241bb11928" providerId="ADAL" clId="{1FAD0512-86DC-184A-9488-00DC4F3F15E9}" dt="2024-05-06T12:23:51.770" v="16185" actId="2696"/>
        <pc:sldMkLst>
          <pc:docMk/>
          <pc:sldMk cId="885322001" sldId="301"/>
        </pc:sldMkLst>
        <pc:spChg chg="mod">
          <ac:chgData name="Julien Pooya Weihs" userId="478b2ab9-b2a7-4686-9ca1-49241bb11928" providerId="ADAL" clId="{1FAD0512-86DC-184A-9488-00DC4F3F15E9}" dt="2024-05-06T12:22:29.654" v="16169" actId="20577"/>
          <ac:spMkLst>
            <pc:docMk/>
            <pc:sldMk cId="885322001" sldId="301"/>
            <ac:spMk id="2" creationId="{F8CCBE47-C2CB-79FB-99CD-F3551FF68E94}"/>
          </ac:spMkLst>
        </pc:spChg>
        <pc:spChg chg="del">
          <ac:chgData name="Julien Pooya Weihs" userId="478b2ab9-b2a7-4686-9ca1-49241bb11928" providerId="ADAL" clId="{1FAD0512-86DC-184A-9488-00DC4F3F15E9}" dt="2024-05-06T12:22:41.608" v="16170" actId="478"/>
          <ac:spMkLst>
            <pc:docMk/>
            <pc:sldMk cId="885322001" sldId="301"/>
            <ac:spMk id="3" creationId="{5B51DF57-87B4-34B0-9C13-2161462BB450}"/>
          </ac:spMkLst>
        </pc:spChg>
        <pc:picChg chg="add mod">
          <ac:chgData name="Julien Pooya Weihs" userId="478b2ab9-b2a7-4686-9ca1-49241bb11928" providerId="ADAL" clId="{1FAD0512-86DC-184A-9488-00DC4F3F15E9}" dt="2024-05-06T12:23:02.669" v="16176" actId="1076"/>
          <ac:picMkLst>
            <pc:docMk/>
            <pc:sldMk cId="885322001" sldId="301"/>
            <ac:picMk id="5" creationId="{379C3D21-6420-1CFF-F398-1A32AA6DB463}"/>
          </ac:picMkLst>
        </pc:picChg>
      </pc:sldChg>
      <pc:sldChg chg="addSp modSp add modAnim">
        <pc:chgData name="Julien Pooya Weihs" userId="478b2ab9-b2a7-4686-9ca1-49241bb11928" providerId="ADAL" clId="{1FAD0512-86DC-184A-9488-00DC4F3F15E9}" dt="2024-05-06T13:15:38.397" v="16672"/>
        <pc:sldMkLst>
          <pc:docMk/>
          <pc:sldMk cId="3508449627" sldId="302"/>
        </pc:sldMkLst>
        <pc:spChg chg="add mod">
          <ac:chgData name="Julien Pooya Weihs" userId="478b2ab9-b2a7-4686-9ca1-49241bb11928" providerId="ADAL" clId="{1FAD0512-86DC-184A-9488-00DC4F3F15E9}" dt="2024-05-06T12:25:43.647" v="16239"/>
          <ac:spMkLst>
            <pc:docMk/>
            <pc:sldMk cId="3508449627" sldId="302"/>
            <ac:spMk id="3" creationId="{1656BD07-EB25-1778-348D-144AD896B6F8}"/>
          </ac:spMkLst>
        </pc:spChg>
      </pc:sldChg>
      <pc:sldChg chg="addSp delSp modSp add mod modAnim">
        <pc:chgData name="Julien Pooya Weihs" userId="478b2ab9-b2a7-4686-9ca1-49241bb11928" providerId="ADAL" clId="{1FAD0512-86DC-184A-9488-00DC4F3F15E9}" dt="2024-05-06T13:15:50.698" v="16673"/>
        <pc:sldMkLst>
          <pc:docMk/>
          <pc:sldMk cId="2172114231" sldId="303"/>
        </pc:sldMkLst>
        <pc:spChg chg="mod">
          <ac:chgData name="Julien Pooya Weihs" userId="478b2ab9-b2a7-4686-9ca1-49241bb11928" providerId="ADAL" clId="{1FAD0512-86DC-184A-9488-00DC4F3F15E9}" dt="2024-05-06T12:27:26.557" v="16275" actId="20577"/>
          <ac:spMkLst>
            <pc:docMk/>
            <pc:sldMk cId="2172114231" sldId="303"/>
            <ac:spMk id="2" creationId="{3FACC20F-7581-27CD-E4AC-480DA8D17D2C}"/>
          </ac:spMkLst>
        </pc:spChg>
        <pc:spChg chg="add mod">
          <ac:chgData name="Julien Pooya Weihs" userId="478b2ab9-b2a7-4686-9ca1-49241bb11928" providerId="ADAL" clId="{1FAD0512-86DC-184A-9488-00DC4F3F15E9}" dt="2024-05-06T12:25:42.285" v="16238"/>
          <ac:spMkLst>
            <pc:docMk/>
            <pc:sldMk cId="2172114231" sldId="303"/>
            <ac:spMk id="3" creationId="{E496F3C2-A06C-2FA5-1637-E235B059DA80}"/>
          </ac:spMkLst>
        </pc:spChg>
        <pc:spChg chg="mod">
          <ac:chgData name="Julien Pooya Weihs" userId="478b2ab9-b2a7-4686-9ca1-49241bb11928" providerId="ADAL" clId="{1FAD0512-86DC-184A-9488-00DC4F3F15E9}" dt="2024-05-06T12:29:21.719" v="16376" actId="404"/>
          <ac:spMkLst>
            <pc:docMk/>
            <pc:sldMk cId="2172114231" sldId="303"/>
            <ac:spMk id="6" creationId="{8191631A-ADCC-3479-A569-14AF8941D561}"/>
          </ac:spMkLst>
        </pc:spChg>
        <pc:picChg chg="add mod">
          <ac:chgData name="Julien Pooya Weihs" userId="478b2ab9-b2a7-4686-9ca1-49241bb11928" providerId="ADAL" clId="{1FAD0512-86DC-184A-9488-00DC4F3F15E9}" dt="2024-05-06T12:28:19.215" v="16287" actId="1076"/>
          <ac:picMkLst>
            <pc:docMk/>
            <pc:sldMk cId="2172114231" sldId="303"/>
            <ac:picMk id="5" creationId="{C088153E-5680-892A-98B4-2E9C8650BBE0}"/>
          </ac:picMkLst>
        </pc:picChg>
        <pc:picChg chg="del">
          <ac:chgData name="Julien Pooya Weihs" userId="478b2ab9-b2a7-4686-9ca1-49241bb11928" providerId="ADAL" clId="{1FAD0512-86DC-184A-9488-00DC4F3F15E9}" dt="2024-05-06T12:27:32.851" v="16276" actId="478"/>
          <ac:picMkLst>
            <pc:docMk/>
            <pc:sldMk cId="2172114231" sldId="303"/>
            <ac:picMk id="7" creationId="{37E1ED4A-2B71-FC89-AEAE-C3A51C01AF52}"/>
          </ac:picMkLst>
        </pc:picChg>
      </pc:sldChg>
      <pc:sldChg chg="addSp delSp modSp add mod ord modAnim">
        <pc:chgData name="Julien Pooya Weihs" userId="478b2ab9-b2a7-4686-9ca1-49241bb11928" providerId="ADAL" clId="{1FAD0512-86DC-184A-9488-00DC4F3F15E9}" dt="2024-05-06T13:15:55.210" v="16674"/>
        <pc:sldMkLst>
          <pc:docMk/>
          <pc:sldMk cId="986293827" sldId="304"/>
        </pc:sldMkLst>
        <pc:spChg chg="mod">
          <ac:chgData name="Julien Pooya Weihs" userId="478b2ab9-b2a7-4686-9ca1-49241bb11928" providerId="ADAL" clId="{1FAD0512-86DC-184A-9488-00DC4F3F15E9}" dt="2024-05-06T12:30:03.641" v="16403" actId="20577"/>
          <ac:spMkLst>
            <pc:docMk/>
            <pc:sldMk cId="986293827" sldId="304"/>
            <ac:spMk id="2" creationId="{3FACC20F-7581-27CD-E4AC-480DA8D17D2C}"/>
          </ac:spMkLst>
        </pc:spChg>
        <pc:spChg chg="mod">
          <ac:chgData name="Julien Pooya Weihs" userId="478b2ab9-b2a7-4686-9ca1-49241bb11928" providerId="ADAL" clId="{1FAD0512-86DC-184A-9488-00DC4F3F15E9}" dt="2024-05-06T12:40:49.932" v="16660" actId="113"/>
          <ac:spMkLst>
            <pc:docMk/>
            <pc:sldMk cId="986293827" sldId="304"/>
            <ac:spMk id="6" creationId="{8191631A-ADCC-3479-A569-14AF8941D561}"/>
          </ac:spMkLst>
        </pc:spChg>
        <pc:picChg chg="del">
          <ac:chgData name="Julien Pooya Weihs" userId="478b2ab9-b2a7-4686-9ca1-49241bb11928" providerId="ADAL" clId="{1FAD0512-86DC-184A-9488-00DC4F3F15E9}" dt="2024-05-06T12:30:47.487" v="16410" actId="478"/>
          <ac:picMkLst>
            <pc:docMk/>
            <pc:sldMk cId="986293827" sldId="304"/>
            <ac:picMk id="5" creationId="{C088153E-5680-892A-98B4-2E9C8650BBE0}"/>
          </ac:picMkLst>
        </pc:picChg>
        <pc:picChg chg="add mod">
          <ac:chgData name="Julien Pooya Weihs" userId="478b2ab9-b2a7-4686-9ca1-49241bb11928" providerId="ADAL" clId="{1FAD0512-86DC-184A-9488-00DC4F3F15E9}" dt="2024-05-06T12:30:53.146" v="16411" actId="1076"/>
          <ac:picMkLst>
            <pc:docMk/>
            <pc:sldMk cId="986293827" sldId="304"/>
            <ac:picMk id="7" creationId="{C3D6E774-584B-992E-E764-820FAB5DDE5B}"/>
          </ac:picMkLst>
        </pc:picChg>
      </pc:sldChg>
      <pc:sldChg chg="modSp new del mod">
        <pc:chgData name="Julien Pooya Weihs" userId="478b2ab9-b2a7-4686-9ca1-49241bb11928" providerId="ADAL" clId="{1FAD0512-86DC-184A-9488-00DC4F3F15E9}" dt="2024-05-06T14:49:48.049" v="17412" actId="2696"/>
        <pc:sldMkLst>
          <pc:docMk/>
          <pc:sldMk cId="228688086" sldId="305"/>
        </pc:sldMkLst>
        <pc:spChg chg="mod">
          <ac:chgData name="Julien Pooya Weihs" userId="478b2ab9-b2a7-4686-9ca1-49241bb11928" providerId="ADAL" clId="{1FAD0512-86DC-184A-9488-00DC4F3F15E9}" dt="2024-05-06T12:31:28.815" v="16417" actId="20577"/>
          <ac:spMkLst>
            <pc:docMk/>
            <pc:sldMk cId="228688086" sldId="305"/>
            <ac:spMk id="2" creationId="{3FE2AAE5-8E92-328F-E152-59ABCE2F0470}"/>
          </ac:spMkLst>
        </pc:spChg>
        <pc:spChg chg="mod">
          <ac:chgData name="Julien Pooya Weihs" userId="478b2ab9-b2a7-4686-9ca1-49241bb11928" providerId="ADAL" clId="{1FAD0512-86DC-184A-9488-00DC4F3F15E9}" dt="2024-05-06T14:49:46.310" v="17411" actId="20577"/>
          <ac:spMkLst>
            <pc:docMk/>
            <pc:sldMk cId="228688086" sldId="305"/>
            <ac:spMk id="3" creationId="{3AD9D972-5B5C-9593-3B38-F3115BB92F56}"/>
          </ac:spMkLst>
        </pc:spChg>
      </pc:sldChg>
      <pc:sldChg chg="new del">
        <pc:chgData name="Julien Pooya Weihs" userId="478b2ab9-b2a7-4686-9ca1-49241bb11928" providerId="ADAL" clId="{1FAD0512-86DC-184A-9488-00DC4F3F15E9}" dt="2024-05-06T12:42:05.329" v="16664" actId="680"/>
        <pc:sldMkLst>
          <pc:docMk/>
          <pc:sldMk cId="1141255427" sldId="306"/>
        </pc:sldMkLst>
      </pc:sldChg>
      <pc:sldChg chg="new del">
        <pc:chgData name="Julien Pooya Weihs" userId="478b2ab9-b2a7-4686-9ca1-49241bb11928" providerId="ADAL" clId="{1FAD0512-86DC-184A-9488-00DC4F3F15E9}" dt="2024-05-06T12:42:01.944" v="16662" actId="680"/>
        <pc:sldMkLst>
          <pc:docMk/>
          <pc:sldMk cId="1244497774" sldId="306"/>
        </pc:sldMkLst>
      </pc:sldChg>
      <pc:sldChg chg="add del">
        <pc:chgData name="Julien Pooya Weihs" userId="478b2ab9-b2a7-4686-9ca1-49241bb11928" providerId="ADAL" clId="{1FAD0512-86DC-184A-9488-00DC4F3F15E9}" dt="2024-05-06T13:22:08.127" v="16790" actId="2890"/>
        <pc:sldMkLst>
          <pc:docMk/>
          <pc:sldMk cId="2607537449" sldId="306"/>
        </pc:sldMkLst>
      </pc:sldChg>
      <pc:sldChg chg="modSp new mod">
        <pc:chgData name="Julien Pooya Weihs" userId="478b2ab9-b2a7-4686-9ca1-49241bb11928" providerId="ADAL" clId="{1FAD0512-86DC-184A-9488-00DC4F3F15E9}" dt="2024-05-06T14:49:39.583" v="17397" actId="27636"/>
        <pc:sldMkLst>
          <pc:docMk/>
          <pc:sldMk cId="2929150295" sldId="306"/>
        </pc:sldMkLst>
        <pc:spChg chg="mod">
          <ac:chgData name="Julien Pooya Weihs" userId="478b2ab9-b2a7-4686-9ca1-49241bb11928" providerId="ADAL" clId="{1FAD0512-86DC-184A-9488-00DC4F3F15E9}" dt="2024-05-06T13:35:49.168" v="16993" actId="20577"/>
          <ac:spMkLst>
            <pc:docMk/>
            <pc:sldMk cId="2929150295" sldId="306"/>
            <ac:spMk id="2" creationId="{88591E00-EA05-21DF-AFB3-79CA8CC58A5C}"/>
          </ac:spMkLst>
        </pc:spChg>
        <pc:spChg chg="mod">
          <ac:chgData name="Julien Pooya Weihs" userId="478b2ab9-b2a7-4686-9ca1-49241bb11928" providerId="ADAL" clId="{1FAD0512-86DC-184A-9488-00DC4F3F15E9}" dt="2024-05-06T14:49:39.583" v="17397" actId="27636"/>
          <ac:spMkLst>
            <pc:docMk/>
            <pc:sldMk cId="2929150295" sldId="306"/>
            <ac:spMk id="3" creationId="{8BFCC77A-8F0A-4E1D-C98C-7A43B5D4CEF9}"/>
          </ac:spMkLst>
        </pc:spChg>
      </pc:sldChg>
      <pc:sldChg chg="modSp add mod">
        <pc:chgData name="Julien Pooya Weihs" userId="478b2ab9-b2a7-4686-9ca1-49241bb11928" providerId="ADAL" clId="{1FAD0512-86DC-184A-9488-00DC4F3F15E9}" dt="2024-05-06T18:41:21.396" v="17417" actId="20577"/>
        <pc:sldMkLst>
          <pc:docMk/>
          <pc:sldMk cId="1386791424" sldId="307"/>
        </pc:sldMkLst>
        <pc:spChg chg="mod">
          <ac:chgData name="Julien Pooya Weihs" userId="478b2ab9-b2a7-4686-9ca1-49241bb11928" providerId="ADAL" clId="{1FAD0512-86DC-184A-9488-00DC4F3F15E9}" dt="2024-05-06T18:41:21.396" v="17417" actId="20577"/>
          <ac:spMkLst>
            <pc:docMk/>
            <pc:sldMk cId="1386791424" sldId="307"/>
            <ac:spMk id="3" creationId="{404BB553-E606-15E6-FA2C-396DE2912715}"/>
          </ac:spMkLst>
        </pc:spChg>
      </pc:sldChg>
      <pc:sldChg chg="modSp add mod">
        <pc:chgData name="Julien Pooya Weihs" userId="478b2ab9-b2a7-4686-9ca1-49241bb11928" providerId="ADAL" clId="{1FAD0512-86DC-184A-9488-00DC4F3F15E9}" dt="2024-05-07T20:29:03.231" v="17420" actId="20577"/>
        <pc:sldMkLst>
          <pc:docMk/>
          <pc:sldMk cId="350569077" sldId="308"/>
        </pc:sldMkLst>
        <pc:spChg chg="mod">
          <ac:chgData name="Julien Pooya Weihs" userId="478b2ab9-b2a7-4686-9ca1-49241bb11928" providerId="ADAL" clId="{1FAD0512-86DC-184A-9488-00DC4F3F15E9}" dt="2024-05-07T20:29:03.231" v="17420" actId="20577"/>
          <ac:spMkLst>
            <pc:docMk/>
            <pc:sldMk cId="350569077" sldId="308"/>
            <ac:spMk id="3" creationId="{404BB553-E606-15E6-FA2C-396DE2912715}"/>
          </ac:spMkLst>
        </pc:spChg>
      </pc:sldChg>
      <pc:sldChg chg="addSp delSp modSp add mod">
        <pc:chgData name="Julien Pooya Weihs" userId="478b2ab9-b2a7-4686-9ca1-49241bb11928" providerId="ADAL" clId="{1FAD0512-86DC-184A-9488-00DC4F3F15E9}" dt="2024-05-09T22:43:54.054" v="18958" actId="20577"/>
        <pc:sldMkLst>
          <pc:docMk/>
          <pc:sldMk cId="1515903140" sldId="309"/>
        </pc:sldMkLst>
        <pc:spChg chg="mod">
          <ac:chgData name="Julien Pooya Weihs" userId="478b2ab9-b2a7-4686-9ca1-49241bb11928" providerId="ADAL" clId="{1FAD0512-86DC-184A-9488-00DC4F3F15E9}" dt="2024-05-09T22:43:54.054" v="18958" actId="20577"/>
          <ac:spMkLst>
            <pc:docMk/>
            <pc:sldMk cId="1515903140" sldId="309"/>
            <ac:spMk id="2" creationId="{7B63F976-6B7A-733F-2DB2-5F66D382477D}"/>
          </ac:spMkLst>
        </pc:spChg>
        <pc:spChg chg="mod">
          <ac:chgData name="Julien Pooya Weihs" userId="478b2ab9-b2a7-4686-9ca1-49241bb11928" providerId="ADAL" clId="{1FAD0512-86DC-184A-9488-00DC4F3F15E9}" dt="2024-05-09T22:42:44.392" v="18944"/>
          <ac:spMkLst>
            <pc:docMk/>
            <pc:sldMk cId="1515903140" sldId="309"/>
            <ac:spMk id="7" creationId="{09DEEE28-3102-CB46-6735-D129A991DE9A}"/>
          </ac:spMkLst>
        </pc:spChg>
        <pc:picChg chg="add mod">
          <ac:chgData name="Julien Pooya Weihs" userId="478b2ab9-b2a7-4686-9ca1-49241bb11928" providerId="ADAL" clId="{1FAD0512-86DC-184A-9488-00DC4F3F15E9}" dt="2024-05-09T22:43:48.686" v="18949" actId="1076"/>
          <ac:picMkLst>
            <pc:docMk/>
            <pc:sldMk cId="1515903140" sldId="309"/>
            <ac:picMk id="3" creationId="{A0EC9A3C-F026-868F-96CE-DF9BA2265D86}"/>
          </ac:picMkLst>
        </pc:picChg>
        <pc:picChg chg="del">
          <ac:chgData name="Julien Pooya Weihs" userId="478b2ab9-b2a7-4686-9ca1-49241bb11928" providerId="ADAL" clId="{1FAD0512-86DC-184A-9488-00DC4F3F15E9}" dt="2024-05-09T22:43:44.676" v="18948" actId="478"/>
          <ac:picMkLst>
            <pc:docMk/>
            <pc:sldMk cId="1515903140" sldId="309"/>
            <ac:picMk id="6" creationId="{31B30DF7-1960-7214-02C0-3C7EAA310B05}"/>
          </ac:picMkLst>
        </pc:picChg>
      </pc:sldChg>
      <pc:sldChg chg="addSp delSp modSp new mod modAnim">
        <pc:chgData name="Julien Pooya Weihs" userId="478b2ab9-b2a7-4686-9ca1-49241bb11928" providerId="ADAL" clId="{1FAD0512-86DC-184A-9488-00DC4F3F15E9}" dt="2024-05-10T14:52:25.970" v="20187" actId="404"/>
        <pc:sldMkLst>
          <pc:docMk/>
          <pc:sldMk cId="1789721272" sldId="310"/>
        </pc:sldMkLst>
        <pc:spChg chg="mod">
          <ac:chgData name="Julien Pooya Weihs" userId="478b2ab9-b2a7-4686-9ca1-49241bb11928" providerId="ADAL" clId="{1FAD0512-86DC-184A-9488-00DC4F3F15E9}" dt="2024-05-09T22:44:23.063" v="18992" actId="20577"/>
          <ac:spMkLst>
            <pc:docMk/>
            <pc:sldMk cId="1789721272" sldId="310"/>
            <ac:spMk id="2" creationId="{99572B42-C56C-EBA9-C49C-A05A61FDE7D1}"/>
          </ac:spMkLst>
        </pc:spChg>
        <pc:spChg chg="add del mod">
          <ac:chgData name="Julien Pooya Weihs" userId="478b2ab9-b2a7-4686-9ca1-49241bb11928" providerId="ADAL" clId="{1FAD0512-86DC-184A-9488-00DC4F3F15E9}" dt="2024-05-10T14:52:25.970" v="20187" actId="404"/>
          <ac:spMkLst>
            <pc:docMk/>
            <pc:sldMk cId="1789721272" sldId="310"/>
            <ac:spMk id="3" creationId="{B03681F6-31D7-533F-A10C-F4750766BD85}"/>
          </ac:spMkLst>
        </pc:spChg>
        <pc:graphicFrameChg chg="add del">
          <ac:chgData name="Julien Pooya Weihs" userId="478b2ab9-b2a7-4686-9ca1-49241bb11928" providerId="ADAL" clId="{1FAD0512-86DC-184A-9488-00DC4F3F15E9}" dt="2024-05-10T14:47:16.404" v="20123" actId="26606"/>
          <ac:graphicFrameMkLst>
            <pc:docMk/>
            <pc:sldMk cId="1789721272" sldId="310"/>
            <ac:graphicFrameMk id="5" creationId="{53C21436-BF58-17D6-3FAE-D14F12FCEB46}"/>
          </ac:graphicFrameMkLst>
        </pc:graphicFrameChg>
      </pc:sldChg>
    </pc:docChg>
  </pc:docChgLst>
</pc:chgInfo>
</file>

<file path=ppt/comments/modernComment_11B_B9D81C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2F445A-91FB-AD45-B15D-81D41415001A}" authorId="{F4865F4F-904E-D6E6-A278-7D106CEBD47A}" created="2024-04-30T17:45:32.40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17947994" sldId="283"/>
      <ac:spMk id="3" creationId="{554923CC-CECD-7A21-9D6E-F7A4AEA22BD3}"/>
    </ac:deMkLst>
    <p188:txBody>
      <a:bodyPr/>
      <a:lstStyle/>
      <a:p>
        <a:r>
          <a:rPr lang="en-NO"/>
          <a:t>update for Git</a:t>
        </a:r>
      </a:p>
    </p188:txBody>
  </p188:cm>
</p188:cmLst>
</file>

<file path=ppt/comments/modernComment_11E_5176A8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EBE779-B185-0745-A3FE-D09621D7B41E}" authorId="{F4865F4F-904E-D6E6-A278-7D106CEBD47A}" created="2024-04-30T18:28:08.66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66730756" sldId="286"/>
      <ac:picMk id="6" creationId="{D486EC64-FB6A-F30E-9933-F9E5336F89E8}"/>
    </ac:deMkLst>
    <p188:txBody>
      <a:bodyPr/>
      <a:lstStyle/>
      <a:p>
        <a:r>
          <a:rPr lang="en-NO"/>
          <a:t>update to new interface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3D60E2-150F-4A50-BC90-3978B842B26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C4C9E-031E-4437-923B-ECCA3729E54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What would a complex scientific exercise of geophysics look like?</a:t>
          </a:r>
        </a:p>
      </dgm:t>
    </dgm:pt>
    <dgm:pt modelId="{66D661BA-ACD0-47F1-9E77-2EEDB9D2C41B}" type="parTrans" cxnId="{2CBFF323-B1B7-48B6-8B06-1646EDED4B5A}">
      <dgm:prSet/>
      <dgm:spPr/>
      <dgm:t>
        <a:bodyPr/>
        <a:lstStyle/>
        <a:p>
          <a:endParaRPr lang="en-US"/>
        </a:p>
      </dgm:t>
    </dgm:pt>
    <dgm:pt modelId="{525BE64B-0A6A-416F-8104-52305261611D}" type="sibTrans" cxnId="{2CBFF323-B1B7-48B6-8B06-1646EDED4B5A}">
      <dgm:prSet/>
      <dgm:spPr/>
      <dgm:t>
        <a:bodyPr/>
        <a:lstStyle/>
        <a:p>
          <a:endParaRPr lang="en-US"/>
        </a:p>
      </dgm:t>
    </dgm:pt>
    <dgm:pt modelId="{E4C2AE7F-8633-4BC4-9DFE-D7095ECBCA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Come up with a Python-based scientific exercise, submit it to the </a:t>
          </a:r>
          <a:r>
            <a:rPr lang="en-US" i="1"/>
            <a:t>Python exercises</a:t>
          </a:r>
          <a:r>
            <a:rPr lang="en-US"/>
            <a:t> folder</a:t>
          </a:r>
        </a:p>
      </dgm:t>
    </dgm:pt>
    <dgm:pt modelId="{E1E785A1-E3FC-4D99-BAA2-B889CDFB7D78}" type="parTrans" cxnId="{0B8526F4-71CF-43FA-9FA8-3097C4062DA7}">
      <dgm:prSet/>
      <dgm:spPr/>
      <dgm:t>
        <a:bodyPr/>
        <a:lstStyle/>
        <a:p>
          <a:endParaRPr lang="en-US"/>
        </a:p>
      </dgm:t>
    </dgm:pt>
    <dgm:pt modelId="{AE7F2515-410F-4332-BA49-F0E793F81E25}" type="sibTrans" cxnId="{0B8526F4-71CF-43FA-9FA8-3097C4062DA7}">
      <dgm:prSet/>
      <dgm:spPr/>
      <dgm:t>
        <a:bodyPr/>
        <a:lstStyle/>
        <a:p>
          <a:endParaRPr lang="en-US"/>
        </a:p>
      </dgm:t>
    </dgm:pt>
    <dgm:pt modelId="{F8C1DEA3-1A60-4561-B043-91D8149376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How could a group of people best collaborate in such an exercise?</a:t>
          </a:r>
        </a:p>
      </dgm:t>
    </dgm:pt>
    <dgm:pt modelId="{39CAECCE-FEAD-4B22-BC06-BF9BE7BCE149}" type="parTrans" cxnId="{CE2B7F03-0F80-40EE-97A2-C052037A144D}">
      <dgm:prSet/>
      <dgm:spPr/>
      <dgm:t>
        <a:bodyPr/>
        <a:lstStyle/>
        <a:p>
          <a:endParaRPr lang="en-US"/>
        </a:p>
      </dgm:t>
    </dgm:pt>
    <dgm:pt modelId="{E7185773-FA92-4BFA-B5BB-222C44A3CAA5}" type="sibTrans" cxnId="{CE2B7F03-0F80-40EE-97A2-C052037A144D}">
      <dgm:prSet/>
      <dgm:spPr/>
      <dgm:t>
        <a:bodyPr/>
        <a:lstStyle/>
        <a:p>
          <a:endParaRPr lang="en-US"/>
        </a:p>
      </dgm:t>
    </dgm:pt>
    <dgm:pt modelId="{4AB7A754-8435-4236-A746-B68F2E8BDF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a small protocol imagining a distribution of roles and tasks, submit it to the Python exercises folder</a:t>
          </a:r>
        </a:p>
      </dgm:t>
    </dgm:pt>
    <dgm:pt modelId="{7381A9C1-98BD-40C6-9D2E-5E93CACF23B1}" type="parTrans" cxnId="{8A422695-E538-4C3F-AC2E-B1CAC74F38D0}">
      <dgm:prSet/>
      <dgm:spPr/>
      <dgm:t>
        <a:bodyPr/>
        <a:lstStyle/>
        <a:p>
          <a:endParaRPr lang="en-US"/>
        </a:p>
      </dgm:t>
    </dgm:pt>
    <dgm:pt modelId="{7896467D-A0E1-4740-B175-D339F0AE4507}" type="sibTrans" cxnId="{8A422695-E538-4C3F-AC2E-B1CAC74F38D0}">
      <dgm:prSet/>
      <dgm:spPr/>
      <dgm:t>
        <a:bodyPr/>
        <a:lstStyle/>
        <a:p>
          <a:endParaRPr lang="en-US"/>
        </a:p>
      </dgm:t>
    </dgm:pt>
    <dgm:pt modelId="{DE1BB214-17D2-48FF-B17A-B94E07BBA52C}" type="pres">
      <dgm:prSet presAssocID="{5A3D60E2-150F-4A50-BC90-3978B842B260}" presName="root" presStyleCnt="0">
        <dgm:presLayoutVars>
          <dgm:dir/>
          <dgm:resizeHandles val="exact"/>
        </dgm:presLayoutVars>
      </dgm:prSet>
      <dgm:spPr/>
    </dgm:pt>
    <dgm:pt modelId="{46B802AC-933F-42F0-A720-5C6384CBBAF5}" type="pres">
      <dgm:prSet presAssocID="{719C4C9E-031E-4437-923B-ECCA3729E546}" presName="compNode" presStyleCnt="0"/>
      <dgm:spPr/>
    </dgm:pt>
    <dgm:pt modelId="{C8E60DD7-333E-47A5-B6C4-7867E73A6665}" type="pres">
      <dgm:prSet presAssocID="{719C4C9E-031E-4437-923B-ECCA3729E54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16FC103-03B0-40B1-983E-0D60901C0761}" type="pres">
      <dgm:prSet presAssocID="{719C4C9E-031E-4437-923B-ECCA3729E546}" presName="iconSpace" presStyleCnt="0"/>
      <dgm:spPr/>
    </dgm:pt>
    <dgm:pt modelId="{DC67613C-495F-4E44-949E-795069B0E65A}" type="pres">
      <dgm:prSet presAssocID="{719C4C9E-031E-4437-923B-ECCA3729E546}" presName="parTx" presStyleLbl="revTx" presStyleIdx="0" presStyleCnt="4">
        <dgm:presLayoutVars>
          <dgm:chMax val="0"/>
          <dgm:chPref val="0"/>
        </dgm:presLayoutVars>
      </dgm:prSet>
      <dgm:spPr/>
    </dgm:pt>
    <dgm:pt modelId="{F2D78B1F-9EFD-434C-B960-DA5084712C9D}" type="pres">
      <dgm:prSet presAssocID="{719C4C9E-031E-4437-923B-ECCA3729E546}" presName="txSpace" presStyleCnt="0"/>
      <dgm:spPr/>
    </dgm:pt>
    <dgm:pt modelId="{BB9E1300-DAA2-484A-831F-63889FC9754F}" type="pres">
      <dgm:prSet presAssocID="{719C4C9E-031E-4437-923B-ECCA3729E546}" presName="desTx" presStyleLbl="revTx" presStyleIdx="1" presStyleCnt="4">
        <dgm:presLayoutVars/>
      </dgm:prSet>
      <dgm:spPr/>
    </dgm:pt>
    <dgm:pt modelId="{62CB816B-D66D-43F0-8D3B-52781167A5CE}" type="pres">
      <dgm:prSet presAssocID="{525BE64B-0A6A-416F-8104-52305261611D}" presName="sibTrans" presStyleCnt="0"/>
      <dgm:spPr/>
    </dgm:pt>
    <dgm:pt modelId="{C51A572C-E0A4-4817-B74E-DFE5F8762784}" type="pres">
      <dgm:prSet presAssocID="{F8C1DEA3-1A60-4561-B043-91D81493768C}" presName="compNode" presStyleCnt="0"/>
      <dgm:spPr/>
    </dgm:pt>
    <dgm:pt modelId="{0CCFE4AD-A725-4BF3-8802-100EA3D3986F}" type="pres">
      <dgm:prSet presAssocID="{F8C1DEA3-1A60-4561-B043-91D8149376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30B0853-CDBD-4A21-B42A-BF5866A37F2B}" type="pres">
      <dgm:prSet presAssocID="{F8C1DEA3-1A60-4561-B043-91D81493768C}" presName="iconSpace" presStyleCnt="0"/>
      <dgm:spPr/>
    </dgm:pt>
    <dgm:pt modelId="{168D1083-6573-4BE2-B930-8E4DEB99A339}" type="pres">
      <dgm:prSet presAssocID="{F8C1DEA3-1A60-4561-B043-91D81493768C}" presName="parTx" presStyleLbl="revTx" presStyleIdx="2" presStyleCnt="4">
        <dgm:presLayoutVars>
          <dgm:chMax val="0"/>
          <dgm:chPref val="0"/>
        </dgm:presLayoutVars>
      </dgm:prSet>
      <dgm:spPr/>
    </dgm:pt>
    <dgm:pt modelId="{3669F393-3AAD-48B4-9842-730B7E2966F6}" type="pres">
      <dgm:prSet presAssocID="{F8C1DEA3-1A60-4561-B043-91D81493768C}" presName="txSpace" presStyleCnt="0"/>
      <dgm:spPr/>
    </dgm:pt>
    <dgm:pt modelId="{1434051B-B7C0-4652-B725-CD65B6EAF59C}" type="pres">
      <dgm:prSet presAssocID="{F8C1DEA3-1A60-4561-B043-91D81493768C}" presName="desTx" presStyleLbl="revTx" presStyleIdx="3" presStyleCnt="4">
        <dgm:presLayoutVars/>
      </dgm:prSet>
      <dgm:spPr/>
    </dgm:pt>
  </dgm:ptLst>
  <dgm:cxnLst>
    <dgm:cxn modelId="{8ABE1B00-B5D3-4A30-B022-735D540F0E09}" type="presOf" srcId="{E4C2AE7F-8633-4BC4-9DFE-D7095ECBCA18}" destId="{BB9E1300-DAA2-484A-831F-63889FC9754F}" srcOrd="0" destOrd="0" presId="urn:microsoft.com/office/officeart/2018/2/layout/IconLabelDescriptionList"/>
    <dgm:cxn modelId="{CE2B7F03-0F80-40EE-97A2-C052037A144D}" srcId="{5A3D60E2-150F-4A50-BC90-3978B842B260}" destId="{F8C1DEA3-1A60-4561-B043-91D81493768C}" srcOrd="1" destOrd="0" parTransId="{39CAECCE-FEAD-4B22-BC06-BF9BE7BCE149}" sibTransId="{E7185773-FA92-4BFA-B5BB-222C44A3CAA5}"/>
    <dgm:cxn modelId="{EC7E751B-4DF3-4D78-96E6-6CB57183A939}" type="presOf" srcId="{F8C1DEA3-1A60-4561-B043-91D81493768C}" destId="{168D1083-6573-4BE2-B930-8E4DEB99A339}" srcOrd="0" destOrd="0" presId="urn:microsoft.com/office/officeart/2018/2/layout/IconLabelDescriptionList"/>
    <dgm:cxn modelId="{2CBFF323-B1B7-48B6-8B06-1646EDED4B5A}" srcId="{5A3D60E2-150F-4A50-BC90-3978B842B260}" destId="{719C4C9E-031E-4437-923B-ECCA3729E546}" srcOrd="0" destOrd="0" parTransId="{66D661BA-ACD0-47F1-9E77-2EEDB9D2C41B}" sibTransId="{525BE64B-0A6A-416F-8104-52305261611D}"/>
    <dgm:cxn modelId="{5845CE25-AAF6-4CCB-800A-7E483E0FCE27}" type="presOf" srcId="{5A3D60E2-150F-4A50-BC90-3978B842B260}" destId="{DE1BB214-17D2-48FF-B17A-B94E07BBA52C}" srcOrd="0" destOrd="0" presId="urn:microsoft.com/office/officeart/2018/2/layout/IconLabelDescriptionList"/>
    <dgm:cxn modelId="{2C64C679-BD77-4833-9408-4628642F5C47}" type="presOf" srcId="{4AB7A754-8435-4236-A746-B68F2E8BDF7F}" destId="{1434051B-B7C0-4652-B725-CD65B6EAF59C}" srcOrd="0" destOrd="0" presId="urn:microsoft.com/office/officeart/2018/2/layout/IconLabelDescriptionList"/>
    <dgm:cxn modelId="{8A422695-E538-4C3F-AC2E-B1CAC74F38D0}" srcId="{F8C1DEA3-1A60-4561-B043-91D81493768C}" destId="{4AB7A754-8435-4236-A746-B68F2E8BDF7F}" srcOrd="0" destOrd="0" parTransId="{7381A9C1-98BD-40C6-9D2E-5E93CACF23B1}" sibTransId="{7896467D-A0E1-4740-B175-D339F0AE4507}"/>
    <dgm:cxn modelId="{7CC329A2-EF01-4CE1-A24F-9FED0416DE07}" type="presOf" srcId="{719C4C9E-031E-4437-923B-ECCA3729E546}" destId="{DC67613C-495F-4E44-949E-795069B0E65A}" srcOrd="0" destOrd="0" presId="urn:microsoft.com/office/officeart/2018/2/layout/IconLabelDescriptionList"/>
    <dgm:cxn modelId="{0B8526F4-71CF-43FA-9FA8-3097C4062DA7}" srcId="{719C4C9E-031E-4437-923B-ECCA3729E546}" destId="{E4C2AE7F-8633-4BC4-9DFE-D7095ECBCA18}" srcOrd="0" destOrd="0" parTransId="{E1E785A1-E3FC-4D99-BAA2-B889CDFB7D78}" sibTransId="{AE7F2515-410F-4332-BA49-F0E793F81E25}"/>
    <dgm:cxn modelId="{98D74CAD-2485-4061-8BD3-47A877155012}" type="presParOf" srcId="{DE1BB214-17D2-48FF-B17A-B94E07BBA52C}" destId="{46B802AC-933F-42F0-A720-5C6384CBBAF5}" srcOrd="0" destOrd="0" presId="urn:microsoft.com/office/officeart/2018/2/layout/IconLabelDescriptionList"/>
    <dgm:cxn modelId="{986B983F-DA7A-4298-97F9-CE33C458F379}" type="presParOf" srcId="{46B802AC-933F-42F0-A720-5C6384CBBAF5}" destId="{C8E60DD7-333E-47A5-B6C4-7867E73A6665}" srcOrd="0" destOrd="0" presId="urn:microsoft.com/office/officeart/2018/2/layout/IconLabelDescriptionList"/>
    <dgm:cxn modelId="{006D8999-6093-42BA-8FAD-E9952E02B635}" type="presParOf" srcId="{46B802AC-933F-42F0-A720-5C6384CBBAF5}" destId="{616FC103-03B0-40B1-983E-0D60901C0761}" srcOrd="1" destOrd="0" presId="urn:microsoft.com/office/officeart/2018/2/layout/IconLabelDescriptionList"/>
    <dgm:cxn modelId="{96170923-0C1A-4F70-A9CE-9A6FA3BC27F5}" type="presParOf" srcId="{46B802AC-933F-42F0-A720-5C6384CBBAF5}" destId="{DC67613C-495F-4E44-949E-795069B0E65A}" srcOrd="2" destOrd="0" presId="urn:microsoft.com/office/officeart/2018/2/layout/IconLabelDescriptionList"/>
    <dgm:cxn modelId="{5336B095-084A-4976-BE6C-C2079508F1FA}" type="presParOf" srcId="{46B802AC-933F-42F0-A720-5C6384CBBAF5}" destId="{F2D78B1F-9EFD-434C-B960-DA5084712C9D}" srcOrd="3" destOrd="0" presId="urn:microsoft.com/office/officeart/2018/2/layout/IconLabelDescriptionList"/>
    <dgm:cxn modelId="{D2D562E9-1DC5-4AED-A0A2-EACBC01B7D83}" type="presParOf" srcId="{46B802AC-933F-42F0-A720-5C6384CBBAF5}" destId="{BB9E1300-DAA2-484A-831F-63889FC9754F}" srcOrd="4" destOrd="0" presId="urn:microsoft.com/office/officeart/2018/2/layout/IconLabelDescriptionList"/>
    <dgm:cxn modelId="{917966FF-C65C-43A2-A6FD-2182ADC86572}" type="presParOf" srcId="{DE1BB214-17D2-48FF-B17A-B94E07BBA52C}" destId="{62CB816B-D66D-43F0-8D3B-52781167A5CE}" srcOrd="1" destOrd="0" presId="urn:microsoft.com/office/officeart/2018/2/layout/IconLabelDescriptionList"/>
    <dgm:cxn modelId="{E8255FCB-005B-46F9-92CA-3DCCA233BC20}" type="presParOf" srcId="{DE1BB214-17D2-48FF-B17A-B94E07BBA52C}" destId="{C51A572C-E0A4-4817-B74E-DFE5F8762784}" srcOrd="2" destOrd="0" presId="urn:microsoft.com/office/officeart/2018/2/layout/IconLabelDescriptionList"/>
    <dgm:cxn modelId="{D56C5213-0F15-4085-A6E0-4A204630B5F7}" type="presParOf" srcId="{C51A572C-E0A4-4817-B74E-DFE5F8762784}" destId="{0CCFE4AD-A725-4BF3-8802-100EA3D3986F}" srcOrd="0" destOrd="0" presId="urn:microsoft.com/office/officeart/2018/2/layout/IconLabelDescriptionList"/>
    <dgm:cxn modelId="{3521E4AC-450F-4A65-9873-F3E51656B4D5}" type="presParOf" srcId="{C51A572C-E0A4-4817-B74E-DFE5F8762784}" destId="{C30B0853-CDBD-4A21-B42A-BF5866A37F2B}" srcOrd="1" destOrd="0" presId="urn:microsoft.com/office/officeart/2018/2/layout/IconLabelDescriptionList"/>
    <dgm:cxn modelId="{F4B45584-39F3-4ABA-B798-8520C3F6E60E}" type="presParOf" srcId="{C51A572C-E0A4-4817-B74E-DFE5F8762784}" destId="{168D1083-6573-4BE2-B930-8E4DEB99A339}" srcOrd="2" destOrd="0" presId="urn:microsoft.com/office/officeart/2018/2/layout/IconLabelDescriptionList"/>
    <dgm:cxn modelId="{2361CCCB-FFE4-4A56-B198-63422A1AE88F}" type="presParOf" srcId="{C51A572C-E0A4-4817-B74E-DFE5F8762784}" destId="{3669F393-3AAD-48B4-9842-730B7E2966F6}" srcOrd="3" destOrd="0" presId="urn:microsoft.com/office/officeart/2018/2/layout/IconLabelDescriptionList"/>
    <dgm:cxn modelId="{A08D87B2-E173-4B24-955C-A68B6A1D7599}" type="presParOf" srcId="{C51A572C-E0A4-4817-B74E-DFE5F8762784}" destId="{1434051B-B7C0-4652-B725-CD65B6EAF59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60DD7-333E-47A5-B6C4-7867E73A6665}">
      <dsp:nvSpPr>
        <dsp:cNvPr id="0" name=""/>
        <dsp:cNvSpPr/>
      </dsp:nvSpPr>
      <dsp:spPr>
        <a:xfrm>
          <a:off x="559800" y="64704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7613C-495F-4E44-949E-795069B0E65A}">
      <dsp:nvSpPr>
        <dsp:cNvPr id="0" name=""/>
        <dsp:cNvSpPr/>
      </dsp:nvSpPr>
      <dsp:spPr>
        <a:xfrm>
          <a:off x="559800" y="229050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What would a complex scientific exercise of geophysics look like?</a:t>
          </a:r>
        </a:p>
      </dsp:txBody>
      <dsp:txXfrm>
        <a:off x="559800" y="2290509"/>
        <a:ext cx="4320000" cy="648000"/>
      </dsp:txXfrm>
    </dsp:sp>
    <dsp:sp modelId="{BB9E1300-DAA2-484A-831F-63889FC9754F}">
      <dsp:nvSpPr>
        <dsp:cNvPr id="0" name=""/>
        <dsp:cNvSpPr/>
      </dsp:nvSpPr>
      <dsp:spPr>
        <a:xfrm>
          <a:off x="559800" y="2999654"/>
          <a:ext cx="4320000" cy="70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Come up with a Python-based scientific exercise, submit it to the </a:t>
          </a:r>
          <a:r>
            <a:rPr lang="en-US" sz="1500" i="1" kern="1200"/>
            <a:t>Python exercises</a:t>
          </a:r>
          <a:r>
            <a:rPr lang="en-US" sz="1500" kern="1200"/>
            <a:t> folder</a:t>
          </a:r>
        </a:p>
      </dsp:txBody>
      <dsp:txXfrm>
        <a:off x="559800" y="2999654"/>
        <a:ext cx="4320000" cy="704635"/>
      </dsp:txXfrm>
    </dsp:sp>
    <dsp:sp modelId="{0CCFE4AD-A725-4BF3-8802-100EA3D3986F}">
      <dsp:nvSpPr>
        <dsp:cNvPr id="0" name=""/>
        <dsp:cNvSpPr/>
      </dsp:nvSpPr>
      <dsp:spPr>
        <a:xfrm>
          <a:off x="5635800" y="64704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D1083-6573-4BE2-B930-8E4DEB99A339}">
      <dsp:nvSpPr>
        <dsp:cNvPr id="0" name=""/>
        <dsp:cNvSpPr/>
      </dsp:nvSpPr>
      <dsp:spPr>
        <a:xfrm>
          <a:off x="5635800" y="229050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How could a group of people best collaborate in such an exercise?</a:t>
          </a:r>
        </a:p>
      </dsp:txBody>
      <dsp:txXfrm>
        <a:off x="5635800" y="2290509"/>
        <a:ext cx="4320000" cy="648000"/>
      </dsp:txXfrm>
    </dsp:sp>
    <dsp:sp modelId="{1434051B-B7C0-4652-B725-CD65B6EAF59C}">
      <dsp:nvSpPr>
        <dsp:cNvPr id="0" name=""/>
        <dsp:cNvSpPr/>
      </dsp:nvSpPr>
      <dsp:spPr>
        <a:xfrm>
          <a:off x="5635800" y="2999654"/>
          <a:ext cx="4320000" cy="70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Create a small protocol imagining a distribution of roles and tasks, submit it to the Python exercises folder</a:t>
          </a:r>
        </a:p>
      </dsp:txBody>
      <dsp:txXfrm>
        <a:off x="5635800" y="2999654"/>
        <a:ext cx="4320000" cy="704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A9B10-526C-BD41-AA3A-0C290BB01B22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52B00-9871-0D45-B015-8FEC87041BC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555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2984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11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pizza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6660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8778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2B00-9871-0D45-B015-8FEC87041BC1}" type="slidenum">
              <a:rPr lang="en-NO" smtClean="0"/>
              <a:t>41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6967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C66E-439D-17E5-55C4-7D39C6520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1E30D-9227-D9C5-F178-8D663E964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13E41-74A9-89C5-0742-4D6CAB66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97331-7BD2-D398-E653-2C7B7EFF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E8CBA-304D-F1FC-9AD6-C2390872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872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002D-99B0-654A-0062-12899484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D316-878C-5DA8-8B07-98B37AB50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652E-45D9-BC2A-C72C-E4BFE229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FA66F-B0B0-A680-6848-81315786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2124-3127-69E1-9C4F-5D443667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6817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1ED59-3C4D-AA44-CE18-BAEB8959C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3A2DD-796A-7ED2-FDAF-B5B7C122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C91F7-C29F-5B36-9162-4D11287B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DDDF5-D420-78C4-4A20-A6510719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1B85-1792-3D71-8D72-DBE3C5D0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4077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98DF-5349-5B67-0550-3A0E91B6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AF883-E29E-72F4-F39F-DC0907E2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8B2F5-4E33-65DB-47C3-6729A766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2FE75-2BD7-7D29-F4F9-68248079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3BB5F-39CF-4867-EC5C-3B53C555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8868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00FF-3244-EE86-7143-38E588D5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98B98-6E8C-CC13-2579-F47E4E243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16047-2653-ED2D-0259-863F9E01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B15B2-DFBA-795C-8E3E-F4C97556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D3CCD-8A27-1789-5E26-E04F6823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9502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69BA-C972-0E0E-4654-F6CAB9C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6E53-1168-E7DE-2048-BC829F692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119F3-851F-9A85-ACB4-ED067648E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A3137-FE1F-0A82-EAB1-2BF56E44B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A1CC-ACDB-CE5B-035E-CE96938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FB9F3-269F-A09C-6A7D-46605EB7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7228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5D6E-E8AA-B120-1A3E-2BF6F9975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B6390-1BCD-BFA8-39F4-FD37DD09B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30402-7039-E58C-7767-76E0DEDE7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5E65E-F607-FC36-6C61-05D415554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25D18-8157-2B2C-7771-9A9134043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18474-D251-1BC0-97F6-651F612D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249EE4-857E-7898-7E91-693C66BF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AE571-A379-C2E8-52A0-7F702C4A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7124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1AAE-BCEB-B326-6E5E-8D1C71DB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B896C-44B0-7117-0EAC-E2BC728DD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C43FA-5D52-2474-3551-291EB471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8EE94-4C2F-7841-2020-B2879461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8559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5ED3EB-B0C4-B620-74ED-E189B823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0EDBA-C6C9-65EA-C4DE-A9BB8FE0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B3D92-21E7-C80A-DA1C-ABC430A4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690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1259-3747-CCD5-B7E6-B390657F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7818-A82F-8FA7-D568-F530B887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EC276-EB20-E9D7-E3C2-05C2C9076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B8F16-6C8A-8345-B47C-DB1197A8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FC6DA-1F33-40FE-52F8-D79170BF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F9308-DA14-55AE-20D7-3E5C0621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343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915F-BB90-001D-6CB1-F7AE4712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5B0DD-5889-3268-715D-97002A3E3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DC3BB-0902-FAE7-C071-9B462D481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7564A-9B97-6A68-F599-D1E4EAAAF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848BE-B9D4-8365-B88E-BE750CCF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214D7-56A8-CBF2-4C88-C1568F7B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964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218017-A3C0-F7AA-54B4-DFA58640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F067A-1078-9EA6-7B99-DB46E30CB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3F9EE-2531-CF28-5D1E-9953F4C38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225F84-617E-824D-8D3B-70DEB3A8EF2E}" type="datetimeFigureOut">
              <a:rPr lang="en-NO" smtClean="0"/>
              <a:t>15/10/2024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A581-AB1E-F707-9C86-05FE8EC5B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7E9BA-2D4B-053E-33B7-AAB95CCD7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A0C50-5AFB-3348-8B0D-9F46C3540BE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2639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B_B9D81C5A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1E_5176A80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1</a:t>
            </a:r>
          </a:p>
        </p:txBody>
      </p:sp>
    </p:spTree>
    <p:extLst>
      <p:ext uri="{BB962C8B-B14F-4D97-AF65-F5344CB8AC3E}">
        <p14:creationId xmlns:p14="http://schemas.microsoft.com/office/powerpoint/2010/main" val="22427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96EF-1958-1735-10B0-B7FE8F65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Meaningful learning (what)</a:t>
            </a:r>
          </a:p>
        </p:txBody>
      </p:sp>
      <p:pic>
        <p:nvPicPr>
          <p:cNvPr id="5" name="Picture 4" descr="A diagram of a learning process&#10;&#10;Description automatically generated">
            <a:extLst>
              <a:ext uri="{FF2B5EF4-FFF2-40B4-BE49-F238E27FC236}">
                <a16:creationId xmlns:a16="http://schemas.microsoft.com/office/drawing/2014/main" id="{97AF4186-DAE5-94FA-D2EE-6B9BF807C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1" t="18077" r="8007" b="7734"/>
          <a:stretch/>
        </p:blipFill>
        <p:spPr>
          <a:xfrm>
            <a:off x="2471548" y="1690688"/>
            <a:ext cx="7248903" cy="4513468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F96607DE-BD34-F69A-B714-41D99FCC5CB3}"/>
              </a:ext>
            </a:extLst>
          </p:cNvPr>
          <p:cNvSpPr/>
          <p:nvPr/>
        </p:nvSpPr>
        <p:spPr>
          <a:xfrm>
            <a:off x="9477487" y="2194560"/>
            <a:ext cx="408791" cy="1752862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E2FA1-781A-EC20-DE78-BDA9AB59899F}"/>
              </a:ext>
            </a:extLst>
          </p:cNvPr>
          <p:cNvSpPr txBox="1"/>
          <p:nvPr/>
        </p:nvSpPr>
        <p:spPr>
          <a:xfrm>
            <a:off x="9720451" y="2194559"/>
            <a:ext cx="2173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tx2"/>
                </a:solidFill>
              </a:rPr>
              <a:t>Extrinsic: external drivers, achieve a certain goal</a:t>
            </a:r>
          </a:p>
          <a:p>
            <a:endParaRPr lang="en-NO" dirty="0">
              <a:solidFill>
                <a:schemeClr val="tx2"/>
              </a:solidFill>
            </a:endParaRPr>
          </a:p>
          <a:p>
            <a:r>
              <a:rPr lang="en-NO" dirty="0">
                <a:solidFill>
                  <a:schemeClr val="tx2"/>
                </a:solidFill>
              </a:rPr>
              <a:t>Intrinsic: genuine interest, enjoyable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9137F-68F4-A450-437D-5DAA1B63C396}"/>
              </a:ext>
            </a:extLst>
          </p:cNvPr>
          <p:cNvSpPr txBox="1"/>
          <p:nvPr/>
        </p:nvSpPr>
        <p:spPr>
          <a:xfrm>
            <a:off x="6739866" y="6655692"/>
            <a:ext cx="54521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Weurlander</a:t>
            </a:r>
            <a:r>
              <a:rPr lang="en-GB" sz="800" dirty="0">
                <a:solidFill>
                  <a:srgbClr val="2E414F"/>
                </a:solidFill>
              </a:rPr>
              <a:t>, Maria et al. “Meaningful learning: Students’ perceptions of a new form of case seminar in pathology.” (2009)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5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6F60-A5B7-3269-7722-39ACCD3C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Learning to learn (how)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B786-5E9A-B9B4-45DC-D1CA3771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O" dirty="0"/>
              <a:t>Goal not content alone, but to </a:t>
            </a:r>
            <a:r>
              <a:rPr lang="en-NO" b="1" dirty="0"/>
              <a:t>develop as a learner</a:t>
            </a:r>
            <a:r>
              <a:rPr lang="en-NO" dirty="0"/>
              <a:t>: capable to </a:t>
            </a:r>
            <a:r>
              <a:rPr lang="en-NO" b="1" dirty="0"/>
              <a:t>find new approaches and information</a:t>
            </a:r>
            <a:r>
              <a:rPr lang="en-NO" dirty="0"/>
              <a:t>, and apply these in an effective manner: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</a:t>
            </a:r>
            <a:r>
              <a:rPr lang="en-NO" dirty="0"/>
              <a:t>nline ressources, communication with peers, creative skills</a:t>
            </a:r>
          </a:p>
          <a:p>
            <a:pPr lvl="1"/>
            <a:r>
              <a:rPr lang="en-NO" dirty="0"/>
              <a:t>Self-determined learners able to be effective and seek out knowledge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O" dirty="0"/>
              <a:t>Recommendations of DBER on instruction:</a:t>
            </a:r>
          </a:p>
          <a:p>
            <a:pPr lvl="1"/>
            <a:r>
              <a:rPr lang="en-GB" dirty="0"/>
              <a:t>E</a:t>
            </a:r>
            <a:r>
              <a:rPr lang="en-NO" dirty="0"/>
              <a:t>ncourage student </a:t>
            </a:r>
            <a:r>
              <a:rPr lang="en-NO" b="1" dirty="0"/>
              <a:t>participation</a:t>
            </a:r>
          </a:p>
          <a:p>
            <a:pPr lvl="1"/>
            <a:r>
              <a:rPr lang="en-GB" dirty="0"/>
              <a:t>I</a:t>
            </a:r>
            <a:r>
              <a:rPr lang="en-NO" dirty="0"/>
              <a:t>nvolve student in </a:t>
            </a:r>
            <a:r>
              <a:rPr lang="en-NO" b="1" dirty="0"/>
              <a:t>collaborative</a:t>
            </a:r>
            <a:r>
              <a:rPr lang="en-NO" dirty="0"/>
              <a:t> activities</a:t>
            </a:r>
          </a:p>
          <a:p>
            <a:pPr lvl="1"/>
            <a:r>
              <a:rPr lang="en-NO" dirty="0"/>
              <a:t>Supplement instruction with </a:t>
            </a:r>
            <a:r>
              <a:rPr lang="en-NO" b="1" dirty="0"/>
              <a:t>tutorials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58626-DAED-8B77-777D-D0D6EC3DDB9E}"/>
              </a:ext>
            </a:extLst>
          </p:cNvPr>
          <p:cNvSpPr txBox="1"/>
          <p:nvPr/>
        </p:nvSpPr>
        <p:spPr>
          <a:xfrm>
            <a:off x="5534407" y="6505080"/>
            <a:ext cx="6657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Blaschke</a:t>
            </a:r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, Lisa Marie.</a:t>
            </a:r>
            <a:r>
              <a:rPr lang="en-GB" sz="800" dirty="0">
                <a:solidFill>
                  <a:srgbClr val="2E414F"/>
                </a:solidFill>
              </a:rPr>
              <a:t> “Heutagogy and lifelong learning: a review of </a:t>
            </a:r>
            <a:r>
              <a:rPr lang="en-GB" sz="800" dirty="0" err="1">
                <a:solidFill>
                  <a:srgbClr val="2E414F"/>
                </a:solidFill>
              </a:rPr>
              <a:t>heutagogical</a:t>
            </a:r>
            <a:r>
              <a:rPr lang="en-GB" sz="800" dirty="0">
                <a:solidFill>
                  <a:srgbClr val="2E414F"/>
                </a:solidFill>
              </a:rPr>
              <a:t> practice and self-determined learning.” (2012)</a:t>
            </a:r>
          </a:p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Singer, Susan R. “Discipline-Based Education Research: Understanding and Improving Learning in Undergraduate Science and Engineering.” (2012)</a:t>
            </a:r>
          </a:p>
        </p:txBody>
      </p:sp>
    </p:spTree>
    <p:extLst>
      <p:ext uri="{BB962C8B-B14F-4D97-AF65-F5344CB8AC3E}">
        <p14:creationId xmlns:p14="http://schemas.microsoft.com/office/powerpoint/2010/main" val="123749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1E74-83E7-419B-7037-095EFBB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Active learning (why)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FD4BF-B3C2-40DD-8AAE-AD99E320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7144"/>
            <a:ext cx="5760000" cy="4008421"/>
          </a:xfrm>
          <a:prstGeom prst="rect">
            <a:avLst/>
          </a:prstGeom>
        </p:spPr>
      </p:pic>
      <p:pic>
        <p:nvPicPr>
          <p:cNvPr id="7" name="Picture 6" descr="A graph of different levels of learning&#10;&#10;Description automatically generated with medium confidence">
            <a:extLst>
              <a:ext uri="{FF2B5EF4-FFF2-40B4-BE49-F238E27FC236}">
                <a16:creationId xmlns:a16="http://schemas.microsoft.com/office/drawing/2014/main" id="{4962B5AA-AF3A-A7DA-3149-B3F5A5DB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175038"/>
            <a:ext cx="5760000" cy="3890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9B14AC-CA65-9447-BDCA-D9D77B9C7998}"/>
              </a:ext>
            </a:extLst>
          </p:cNvPr>
          <p:cNvSpPr txBox="1"/>
          <p:nvPr/>
        </p:nvSpPr>
        <p:spPr>
          <a:xfrm>
            <a:off x="5877450" y="6634176"/>
            <a:ext cx="63145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Deslauriers</a:t>
            </a:r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, Louis et al. “Measuring actual learning versus feeling of learning in response to being activel</a:t>
            </a:r>
            <a:r>
              <a:rPr lang="en-GB" sz="800" dirty="0">
                <a:solidFill>
                  <a:srgbClr val="2E414F"/>
                </a:solidFill>
              </a:rPr>
              <a:t>y engaged in the classroom.” (2019)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617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F976-6B7A-733F-2DB2-5F66D38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Student survey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30DF7-1960-7214-02C0-3C7EAA31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00" y="1690688"/>
            <a:ext cx="4680000" cy="46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EEE28-3102-CB46-6735-D129A991DE9A}"/>
              </a:ext>
            </a:extLst>
          </p:cNvPr>
          <p:cNvSpPr txBox="1"/>
          <p:nvPr/>
        </p:nvSpPr>
        <p:spPr>
          <a:xfrm>
            <a:off x="3323516" y="6492875"/>
            <a:ext cx="554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https://</a:t>
            </a:r>
            <a:r>
              <a:rPr lang="en-GB" i="1" dirty="0" err="1"/>
              <a:t>skjemaker.app.uib.no</a:t>
            </a:r>
            <a:r>
              <a:rPr lang="en-GB" i="1" dirty="0"/>
              <a:t>/</a:t>
            </a:r>
            <a:r>
              <a:rPr lang="en-GB" i="1" dirty="0" err="1"/>
              <a:t>view.php?id</a:t>
            </a:r>
            <a:r>
              <a:rPr lang="en-GB" i="1" dirty="0"/>
              <a:t>=17037235</a:t>
            </a:r>
            <a:endParaRPr lang="en-NO" i="1" dirty="0"/>
          </a:p>
        </p:txBody>
      </p:sp>
    </p:spTree>
    <p:extLst>
      <p:ext uri="{BB962C8B-B14F-4D97-AF65-F5344CB8AC3E}">
        <p14:creationId xmlns:p14="http://schemas.microsoft.com/office/powerpoint/2010/main" val="99255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omato pizza">
            <a:extLst>
              <a:ext uri="{FF2B5EF4-FFF2-40B4-BE49-F238E27FC236}">
                <a16:creationId xmlns:a16="http://schemas.microsoft.com/office/drawing/2014/main" id="{DB9B3668-D442-2FB2-619D-FB63F5AA5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3" b="711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3BC8-30F0-953E-16E6-A8762035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Dinner</a:t>
            </a:r>
          </a:p>
        </p:txBody>
      </p:sp>
    </p:spTree>
    <p:extLst>
      <p:ext uri="{BB962C8B-B14F-4D97-AF65-F5344CB8AC3E}">
        <p14:creationId xmlns:p14="http://schemas.microsoft.com/office/powerpoint/2010/main" val="6373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8D7B-81F7-1219-28D3-45FD95ED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Setup: Gitlab and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23CE7-5A29-637E-C7F6-C83DF7B71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Get added to the course project on </a:t>
            </a:r>
            <a:r>
              <a:rPr lang="en-GB" i="1"/>
              <a:t>git.app.uib.no</a:t>
            </a:r>
            <a:r>
              <a:rPr lang="en-GB" i="1" dirty="0"/>
              <a:t>/</a:t>
            </a:r>
            <a:r>
              <a:rPr lang="en-GB" i="1" dirty="0" err="1"/>
              <a:t>gfi</a:t>
            </a:r>
            <a:r>
              <a:rPr lang="en-GB" dirty="0"/>
              <a:t> through your </a:t>
            </a:r>
            <a:r>
              <a:rPr lang="en-GB" dirty="0" err="1"/>
              <a:t>Feide</a:t>
            </a:r>
            <a:r>
              <a:rPr lang="en-GB" dirty="0"/>
              <a:t> login credentials</a:t>
            </a:r>
            <a:endParaRPr lang="en-NO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5086E7-775D-F2D7-5127-62D3E9C24F6A}"/>
              </a:ext>
            </a:extLst>
          </p:cNvPr>
          <p:cNvSpPr/>
          <p:nvPr/>
        </p:nvSpPr>
        <p:spPr>
          <a:xfrm>
            <a:off x="1190513" y="2861534"/>
            <a:ext cx="9810974" cy="203319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A2DA4E-257A-F835-8E11-ECDE8CF12C7B}"/>
              </a:ext>
            </a:extLst>
          </p:cNvPr>
          <p:cNvSpPr/>
          <p:nvPr/>
        </p:nvSpPr>
        <p:spPr>
          <a:xfrm>
            <a:off x="2071744" y="3460255"/>
            <a:ext cx="1624405" cy="13231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Sub-group 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47E116-3CB1-77A4-007F-77C5775FDD3C}"/>
              </a:ext>
            </a:extLst>
          </p:cNvPr>
          <p:cNvSpPr/>
          <p:nvPr/>
        </p:nvSpPr>
        <p:spPr>
          <a:xfrm>
            <a:off x="4138557" y="3139644"/>
            <a:ext cx="4208032" cy="13231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8FB58C-06AA-23DE-3508-4182B24FB122}"/>
              </a:ext>
            </a:extLst>
          </p:cNvPr>
          <p:cNvSpPr/>
          <p:nvPr/>
        </p:nvSpPr>
        <p:spPr>
          <a:xfrm>
            <a:off x="8788997" y="3339699"/>
            <a:ext cx="1624405" cy="13231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Sub-group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4B72B-672A-D6C5-7353-AB9834252C78}"/>
              </a:ext>
            </a:extLst>
          </p:cNvPr>
          <p:cNvSpPr txBox="1"/>
          <p:nvPr/>
        </p:nvSpPr>
        <p:spPr>
          <a:xfrm>
            <a:off x="1294504" y="2939589"/>
            <a:ext cx="186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000" b="1" dirty="0"/>
              <a:t>Course 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ED4A8-4749-2BAA-57C7-8B5862081788}"/>
              </a:ext>
            </a:extLst>
          </p:cNvPr>
          <p:cNvSpPr txBox="1"/>
          <p:nvPr/>
        </p:nvSpPr>
        <p:spPr>
          <a:xfrm>
            <a:off x="4235823" y="3228945"/>
            <a:ext cx="186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000" b="1" dirty="0">
                <a:solidFill>
                  <a:schemeClr val="bg1"/>
                </a:solidFill>
              </a:rPr>
              <a:t>Sub-Group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085975-02C7-61FC-350B-2F8B1F7FC813}"/>
              </a:ext>
            </a:extLst>
          </p:cNvPr>
          <p:cNvSpPr/>
          <p:nvPr/>
        </p:nvSpPr>
        <p:spPr>
          <a:xfrm>
            <a:off x="4285802" y="3629055"/>
            <a:ext cx="1663178" cy="68476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Project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A1449D-DA74-0781-FD45-CD4198497FA8}"/>
              </a:ext>
            </a:extLst>
          </p:cNvPr>
          <p:cNvSpPr/>
          <p:nvPr/>
        </p:nvSpPr>
        <p:spPr>
          <a:xfrm>
            <a:off x="6932854" y="3228946"/>
            <a:ext cx="1268057" cy="40011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52131A-E2D2-C380-3C22-CBE428F94DE3}"/>
              </a:ext>
            </a:extLst>
          </p:cNvPr>
          <p:cNvSpPr/>
          <p:nvPr/>
        </p:nvSpPr>
        <p:spPr>
          <a:xfrm>
            <a:off x="6077622" y="3223708"/>
            <a:ext cx="708211" cy="109010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770B8B9-883A-A838-1032-F38DC9006823}"/>
              </a:ext>
            </a:extLst>
          </p:cNvPr>
          <p:cNvSpPr/>
          <p:nvPr/>
        </p:nvSpPr>
        <p:spPr>
          <a:xfrm>
            <a:off x="6940699" y="3763993"/>
            <a:ext cx="568139" cy="6260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475F61-4875-07EE-6F46-7F5FF0E9EDB5}"/>
              </a:ext>
            </a:extLst>
          </p:cNvPr>
          <p:cNvSpPr/>
          <p:nvPr/>
        </p:nvSpPr>
        <p:spPr>
          <a:xfrm>
            <a:off x="7632772" y="3763993"/>
            <a:ext cx="568139" cy="6260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 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F61A6F7-08FE-4B70-0A06-064BBA192112}"/>
              </a:ext>
            </a:extLst>
          </p:cNvPr>
          <p:cNvSpPr>
            <a:spLocks noChangeAspect="1"/>
          </p:cNvSpPr>
          <p:nvPr/>
        </p:nvSpPr>
        <p:spPr>
          <a:xfrm>
            <a:off x="3278707" y="5111468"/>
            <a:ext cx="3774407" cy="155399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D4E1C-8634-C709-4683-B855C99973B7}"/>
              </a:ext>
            </a:extLst>
          </p:cNvPr>
          <p:cNvSpPr txBox="1"/>
          <p:nvPr/>
        </p:nvSpPr>
        <p:spPr>
          <a:xfrm>
            <a:off x="3580278" y="5197500"/>
            <a:ext cx="317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b="1" dirty="0">
                <a:solidFill>
                  <a:schemeClr val="bg1"/>
                </a:solidFill>
              </a:rPr>
              <a:t>Project (Git repository)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55439F-14CC-00FB-1093-E54CCA4D8B4A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5117391" y="4313816"/>
            <a:ext cx="48520" cy="797652"/>
          </a:xfrm>
          <a:prstGeom prst="straightConnector1">
            <a:avLst/>
          </a:prstGeom>
          <a:ln w="44450">
            <a:headEnd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98CD619-58B7-02B3-CE74-1BC9394DABC0}"/>
              </a:ext>
            </a:extLst>
          </p:cNvPr>
          <p:cNvSpPr/>
          <p:nvPr/>
        </p:nvSpPr>
        <p:spPr>
          <a:xfrm>
            <a:off x="3410175" y="5584037"/>
            <a:ext cx="1011219" cy="4323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  <a:r>
              <a:rPr lang="en-NO" dirty="0"/>
              <a:t>bc.py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4763B1E-F591-0BFD-6839-053B7C77C146}"/>
              </a:ext>
            </a:extLst>
          </p:cNvPr>
          <p:cNvSpPr/>
          <p:nvPr/>
        </p:nvSpPr>
        <p:spPr>
          <a:xfrm>
            <a:off x="4524888" y="5579490"/>
            <a:ext cx="1212365" cy="4323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</a:t>
            </a:r>
            <a:r>
              <a:rPr lang="en-NO" dirty="0"/>
              <a:t>.ipynb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D7BD214-889B-6052-3ED5-07EDEED76E4A}"/>
              </a:ext>
            </a:extLst>
          </p:cNvPr>
          <p:cNvSpPr/>
          <p:nvPr/>
        </p:nvSpPr>
        <p:spPr>
          <a:xfrm>
            <a:off x="5889574" y="5636764"/>
            <a:ext cx="1011219" cy="4323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Ghi</a:t>
            </a:r>
            <a:r>
              <a:rPr lang="en-NO" dirty="0"/>
              <a:t>.csv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728A71-DD59-AEF6-1769-BA3FE1FF4750}"/>
              </a:ext>
            </a:extLst>
          </p:cNvPr>
          <p:cNvSpPr/>
          <p:nvPr/>
        </p:nvSpPr>
        <p:spPr>
          <a:xfrm>
            <a:off x="3556073" y="6110177"/>
            <a:ext cx="1011219" cy="43237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Jkl</a:t>
            </a:r>
            <a:r>
              <a:rPr lang="en-NO" dirty="0"/>
              <a:t>.md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DF3386-DE50-94B1-AB0F-EA77F88844B9}"/>
              </a:ext>
            </a:extLst>
          </p:cNvPr>
          <p:cNvSpPr/>
          <p:nvPr/>
        </p:nvSpPr>
        <p:spPr>
          <a:xfrm>
            <a:off x="4673318" y="6150073"/>
            <a:ext cx="1011219" cy="43237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Mno</a:t>
            </a:r>
            <a:r>
              <a:rPr lang="en-NO" dirty="0"/>
              <a:t>.txt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69B72C-2285-5290-C132-D0A2D6381FC2}"/>
              </a:ext>
            </a:extLst>
          </p:cNvPr>
          <p:cNvSpPr/>
          <p:nvPr/>
        </p:nvSpPr>
        <p:spPr>
          <a:xfrm>
            <a:off x="5790563" y="6130149"/>
            <a:ext cx="1011219" cy="4323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Pqr</a:t>
            </a:r>
            <a:r>
              <a:rPr lang="en-NO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14391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7049-2A68-8FA3-58E3-E4E274D0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Installation: Python &amp; Conda &amp;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923CC-CECD-7A21-9D6E-F7A4AEA22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NO" dirty="0"/>
              <a:t>Check if you already have Python &amp; Conda installed:</a:t>
            </a:r>
          </a:p>
          <a:p>
            <a:pPr lvl="1"/>
            <a:r>
              <a:rPr lang="en-GB" dirty="0"/>
              <a:t>O</a:t>
            </a:r>
            <a:r>
              <a:rPr lang="en-NO" dirty="0"/>
              <a:t>pen the Terminal (possible in VSC) and run:</a:t>
            </a:r>
            <a:br>
              <a:rPr lang="en-NO" dirty="0"/>
            </a:br>
            <a:r>
              <a:rPr lang="en-NO" dirty="0"/>
              <a:t>	</a:t>
            </a:r>
            <a:br>
              <a:rPr lang="en-NO" dirty="0"/>
            </a:br>
            <a:r>
              <a:rPr lang="en-NO" dirty="0"/>
              <a:t>	</a:t>
            </a:r>
            <a:r>
              <a:rPr lang="en-NO" i="1" dirty="0"/>
              <a:t>python --version</a:t>
            </a:r>
            <a:br>
              <a:rPr lang="en-NO" i="1" dirty="0"/>
            </a:br>
            <a:r>
              <a:rPr lang="en-NO" i="1" dirty="0"/>
              <a:t>	conda --version	</a:t>
            </a:r>
            <a:r>
              <a:rPr lang="en-NO" dirty="0"/>
              <a:t>(then </a:t>
            </a:r>
            <a:r>
              <a:rPr lang="en-NO" i="1" dirty="0"/>
              <a:t>conda update conda</a:t>
            </a:r>
            <a:r>
              <a:rPr lang="en-NO" dirty="0"/>
              <a:t>)</a:t>
            </a:r>
            <a:endParaRPr lang="en-NO" i="1" dirty="0"/>
          </a:p>
          <a:p>
            <a:endParaRPr lang="en-NO" dirty="0"/>
          </a:p>
          <a:p>
            <a:r>
              <a:rPr lang="en-NO" dirty="0"/>
              <a:t>If you don’t have any of them yet, download Python &amp; Conda:</a:t>
            </a:r>
          </a:p>
          <a:p>
            <a:pPr lvl="1"/>
            <a:r>
              <a:rPr lang="en-GB" dirty="0"/>
              <a:t>G</a:t>
            </a:r>
            <a:r>
              <a:rPr lang="en-NO" dirty="0"/>
              <a:t>o to </a:t>
            </a:r>
            <a:r>
              <a:rPr lang="en-NO" i="1" dirty="0"/>
              <a:t>python.org/downloads </a:t>
            </a:r>
            <a:r>
              <a:rPr lang="en-NO" dirty="0"/>
              <a:t>&amp;</a:t>
            </a:r>
            <a:r>
              <a:rPr lang="en-NO" i="1" dirty="0"/>
              <a:t> </a:t>
            </a:r>
            <a:r>
              <a:rPr lang="en-GB" i="1" dirty="0"/>
              <a:t>docs.conda.io/projects/</a:t>
            </a:r>
            <a:r>
              <a:rPr lang="en-GB" i="1" dirty="0" err="1"/>
              <a:t>conda</a:t>
            </a:r>
            <a:r>
              <a:rPr lang="en-GB" i="1" dirty="0"/>
              <a:t>/</a:t>
            </a:r>
            <a:endParaRPr lang="en-NO" i="1" dirty="0"/>
          </a:p>
          <a:p>
            <a:pPr lvl="1"/>
            <a:r>
              <a:rPr lang="en-GB" dirty="0"/>
              <a:t>C</a:t>
            </a:r>
            <a:r>
              <a:rPr lang="en-NO" dirty="0"/>
              <a:t>lick on </a:t>
            </a:r>
            <a:r>
              <a:rPr lang="en-NO" i="1" dirty="0"/>
              <a:t>Download</a:t>
            </a:r>
          </a:p>
          <a:p>
            <a:pPr lvl="1"/>
            <a:r>
              <a:rPr lang="en-NO" dirty="0"/>
              <a:t>Install according to the installer</a:t>
            </a:r>
          </a:p>
          <a:p>
            <a:pPr lvl="1"/>
            <a:r>
              <a:rPr lang="en-NO" dirty="0"/>
              <a:t>Windows users: Make sure to add </a:t>
            </a:r>
            <a:r>
              <a:rPr lang="en-NO" i="1" dirty="0"/>
              <a:t>conda</a:t>
            </a:r>
            <a:r>
              <a:rPr lang="en-NO" dirty="0"/>
              <a:t> to PATH during the installation</a:t>
            </a:r>
            <a:r>
              <a:rPr lang="nb-NO" dirty="0"/>
              <a:t> or </a:t>
            </a:r>
            <a:r>
              <a:rPr lang="nb-NO" dirty="0" err="1"/>
              <a:t>add</a:t>
            </a:r>
            <a:r>
              <a:rPr lang="nb-NO" dirty="0"/>
              <a:t> it </a:t>
            </a:r>
            <a:r>
              <a:rPr lang="nb-NO" dirty="0" err="1"/>
              <a:t>manually</a:t>
            </a:r>
            <a:r>
              <a:rPr lang="nb-NO" dirty="0"/>
              <a:t> </a:t>
            </a:r>
            <a:r>
              <a:rPr lang="nb-NO" dirty="0" err="1"/>
              <a:t>afterwards</a:t>
            </a:r>
            <a:r>
              <a:rPr lang="nb-NO" dirty="0"/>
              <a:t> (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i="1" dirty="0"/>
              <a:t>geeksforgeeks.org/how-to-setup-anaconda-path-to-environment-variable</a:t>
            </a:r>
            <a:r>
              <a:rPr lang="nb-NO" dirty="0"/>
              <a:t>)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1179479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0B6BE3-11B7-D554-2B4D-E8603D3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Installation: </a:t>
            </a:r>
            <a:r>
              <a:rPr lang="en-GB" i="1" dirty="0"/>
              <a:t>GFI</a:t>
            </a:r>
            <a:r>
              <a:rPr lang="en-GB" dirty="0"/>
              <a:t> environment &amp; packages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324DD9F-71B7-DA0B-6412-D89162A1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GFI </a:t>
            </a:r>
            <a:r>
              <a:rPr lang="en-GB" dirty="0" err="1"/>
              <a:t>conda</a:t>
            </a:r>
            <a:r>
              <a:rPr lang="en-GB" dirty="0"/>
              <a:t> environment:</a:t>
            </a:r>
          </a:p>
          <a:p>
            <a:pPr marL="457200" lvl="1" indent="0">
              <a:buNone/>
            </a:pPr>
            <a:br>
              <a:rPr lang="en-GB" dirty="0"/>
            </a:br>
            <a:r>
              <a:rPr lang="en-GB" dirty="0"/>
              <a:t>	</a:t>
            </a:r>
            <a:r>
              <a:rPr lang="en-GB" dirty="0" err="1"/>
              <a:t>conda</a:t>
            </a:r>
            <a:r>
              <a:rPr lang="en-GB" dirty="0"/>
              <a:t> </a:t>
            </a:r>
            <a:r>
              <a:rPr lang="en-GB" i="1" dirty="0"/>
              <a:t>create </a:t>
            </a:r>
            <a:r>
              <a:rPr lang="en-GB" i="1"/>
              <a:t>-n</a:t>
            </a:r>
            <a:r>
              <a:rPr lang="en-GB" i="1" dirty="0"/>
              <a:t> GFI</a:t>
            </a:r>
            <a:br>
              <a:rPr lang="en-GB" i="1" dirty="0"/>
            </a:br>
            <a:endParaRPr lang="en-GB" i="1" dirty="0"/>
          </a:p>
          <a:p>
            <a:r>
              <a:rPr lang="en-GB" dirty="0"/>
              <a:t>Activate your environment:</a:t>
            </a:r>
            <a:br>
              <a:rPr lang="en-GB" dirty="0"/>
            </a:br>
            <a:br>
              <a:rPr lang="en-GB" dirty="0"/>
            </a:br>
            <a:r>
              <a:rPr lang="en-GB" sz="2400" dirty="0"/>
              <a:t>	</a:t>
            </a:r>
            <a:r>
              <a:rPr lang="en-GB" sz="2400" i="1" dirty="0" err="1"/>
              <a:t>conda</a:t>
            </a:r>
            <a:r>
              <a:rPr lang="en-GB" sz="2400" i="1" dirty="0"/>
              <a:t> activate GFI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Install all the necessary packages by running:</a:t>
            </a:r>
          </a:p>
          <a:p>
            <a:pPr marL="457200" lvl="1" indent="0">
              <a:buNone/>
            </a:pPr>
            <a:r>
              <a:rPr lang="en-GB" i="1" dirty="0"/>
              <a:t>	</a:t>
            </a:r>
            <a:br>
              <a:rPr lang="en-GB" i="1" dirty="0"/>
            </a:br>
            <a:r>
              <a:rPr lang="en-GB" i="1" dirty="0"/>
              <a:t>	</a:t>
            </a:r>
            <a:r>
              <a:rPr lang="en-GB" i="1" dirty="0" err="1"/>
              <a:t>conda</a:t>
            </a:r>
            <a:r>
              <a:rPr lang="en-GB" i="1" dirty="0"/>
              <a:t> install </a:t>
            </a:r>
            <a:r>
              <a:rPr lang="en-GB" i="1" dirty="0" err="1"/>
              <a:t>numpy</a:t>
            </a:r>
            <a:r>
              <a:rPr lang="en-GB" i="1" dirty="0"/>
              <a:t> pandas matplotlib </a:t>
            </a:r>
            <a:r>
              <a:rPr lang="en-GB" i="1" dirty="0" err="1"/>
              <a:t>scipy</a:t>
            </a:r>
            <a:r>
              <a:rPr lang="en-GB" i="1" dirty="0"/>
              <a:t> scikit-learn </a:t>
            </a:r>
            <a:r>
              <a:rPr lang="en-GB" i="1" dirty="0" err="1"/>
              <a:t>cartopy</a:t>
            </a:r>
            <a:r>
              <a:rPr lang="en-GB" i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0772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AE19-93A2-8263-8AFC-E44FDF68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Installation: 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5824-1EB6-58FD-7D0B-A73A8C304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en-NO" dirty="0"/>
              <a:t>Download VSC software:</a:t>
            </a:r>
          </a:p>
          <a:p>
            <a:pPr lvl="1"/>
            <a:r>
              <a:rPr lang="en-GB" dirty="0"/>
              <a:t>G</a:t>
            </a:r>
            <a:r>
              <a:rPr lang="en-NO" dirty="0"/>
              <a:t>o to </a:t>
            </a:r>
            <a:r>
              <a:rPr lang="en-NO" i="1" dirty="0"/>
              <a:t>code.visualstudio.com</a:t>
            </a:r>
          </a:p>
          <a:p>
            <a:pPr lvl="1"/>
            <a:r>
              <a:rPr lang="en-NO" dirty="0"/>
              <a:t>Click on </a:t>
            </a:r>
            <a:r>
              <a:rPr lang="en-NO" i="1" dirty="0"/>
              <a:t>Download</a:t>
            </a:r>
            <a:r>
              <a:rPr lang="en-NO" dirty="0"/>
              <a:t>, select appropriate OS license, confirm</a:t>
            </a:r>
          </a:p>
          <a:p>
            <a:endParaRPr lang="en-NO" dirty="0"/>
          </a:p>
          <a:p>
            <a:r>
              <a:rPr lang="en-NO" dirty="0"/>
              <a:t>Install according to your OS, launch VSC</a:t>
            </a:r>
          </a:p>
          <a:p>
            <a:endParaRPr lang="en-NO" dirty="0"/>
          </a:p>
          <a:p>
            <a:r>
              <a:rPr lang="en-NO" dirty="0"/>
              <a:t>Install some extensions:</a:t>
            </a:r>
          </a:p>
          <a:p>
            <a:pPr lvl="1"/>
            <a:r>
              <a:rPr lang="en-NO" i="1" dirty="0"/>
              <a:t>Python</a:t>
            </a:r>
            <a:r>
              <a:rPr lang="en-NO" dirty="0"/>
              <a:t>/</a:t>
            </a:r>
            <a:r>
              <a:rPr lang="en-NO" i="1" dirty="0"/>
              <a:t>isort</a:t>
            </a:r>
            <a:r>
              <a:rPr lang="en-NO" dirty="0"/>
              <a:t>/</a:t>
            </a:r>
            <a:r>
              <a:rPr lang="en-NO" i="1" dirty="0"/>
              <a:t>Pylance</a:t>
            </a:r>
            <a:r>
              <a:rPr lang="en-NO" dirty="0"/>
              <a:t>/</a:t>
            </a:r>
            <a:r>
              <a:rPr lang="en-NO" i="1" dirty="0"/>
              <a:t>Python debugger</a:t>
            </a:r>
            <a:r>
              <a:rPr lang="en-NO" dirty="0"/>
              <a:t>/etc.</a:t>
            </a:r>
          </a:p>
          <a:p>
            <a:pPr lvl="1"/>
            <a:r>
              <a:rPr lang="en-NO" i="1" dirty="0"/>
              <a:t>Jupyter</a:t>
            </a:r>
            <a:r>
              <a:rPr lang="en-NO" dirty="0"/>
              <a:t>/</a:t>
            </a:r>
            <a:r>
              <a:rPr lang="en-NO" i="1" dirty="0"/>
              <a:t>Jupyter Keymap</a:t>
            </a:r>
            <a:r>
              <a:rPr lang="en-NO" dirty="0"/>
              <a:t>/</a:t>
            </a:r>
            <a:r>
              <a:rPr lang="en-NO" i="1" dirty="0"/>
              <a:t>Notebook Renderers</a:t>
            </a:r>
            <a:r>
              <a:rPr lang="en-NO" dirty="0"/>
              <a:t>/</a:t>
            </a:r>
            <a:r>
              <a:rPr lang="en-NO" i="1" dirty="0"/>
              <a:t>Slide Show</a:t>
            </a:r>
            <a:r>
              <a:rPr lang="en-NO" dirty="0"/>
              <a:t>/etc.</a:t>
            </a:r>
          </a:p>
          <a:p>
            <a:pPr lvl="1"/>
            <a:r>
              <a:rPr lang="en-GB" dirty="0"/>
              <a:t>O</a:t>
            </a:r>
            <a:r>
              <a:rPr lang="en-NO" dirty="0"/>
              <a:t>ptional: </a:t>
            </a:r>
            <a:r>
              <a:rPr lang="en-NO" i="1" dirty="0"/>
              <a:t>Rainbow CSV</a:t>
            </a:r>
            <a:r>
              <a:rPr lang="en-NO" dirty="0"/>
              <a:t>/</a:t>
            </a:r>
            <a:r>
              <a:rPr lang="en-NO" i="1" dirty="0"/>
              <a:t>Excel Viewer</a:t>
            </a:r>
            <a:r>
              <a:rPr lang="en-NO" dirty="0"/>
              <a:t>/etc.</a:t>
            </a:r>
          </a:p>
          <a:p>
            <a:pPr lvl="1"/>
            <a:endParaRPr lang="en-NO" dirty="0"/>
          </a:p>
          <a:p>
            <a:r>
              <a:rPr lang="en-NO" dirty="0"/>
              <a:t>Windows users:</a:t>
            </a:r>
          </a:p>
          <a:p>
            <a:pPr lvl="1"/>
            <a:r>
              <a:rPr lang="en-NO" dirty="0"/>
              <a:t>[Ctrl+Shift+P] → Configure Terminal Settings → </a:t>
            </a:r>
            <a:r>
              <a:rPr lang="en-GB" dirty="0"/>
              <a:t>Default Profile: Windows = bash</a:t>
            </a:r>
          </a:p>
          <a:p>
            <a:pPr lvl="1"/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conda</a:t>
            </a:r>
            <a:r>
              <a:rPr lang="nb-NO" dirty="0"/>
              <a:t> in </a:t>
            </a:r>
            <a:r>
              <a:rPr lang="nb-NO" dirty="0" err="1"/>
              <a:t>git</a:t>
            </a:r>
            <a:r>
              <a:rPr lang="nb-NO" dirty="0"/>
              <a:t> </a:t>
            </a:r>
            <a:r>
              <a:rPr lang="nb-NO" dirty="0" err="1"/>
              <a:t>bash</a:t>
            </a:r>
            <a:r>
              <a:rPr lang="nb-NO" dirty="0"/>
              <a:t>. Type: </a:t>
            </a:r>
            <a:r>
              <a:rPr lang="nb-NO" i="1" dirty="0" err="1"/>
              <a:t>conda</a:t>
            </a:r>
            <a:r>
              <a:rPr lang="nb-NO" i="1" dirty="0"/>
              <a:t> </a:t>
            </a:r>
            <a:r>
              <a:rPr lang="nb-NO" i="1" dirty="0" err="1"/>
              <a:t>init</a:t>
            </a:r>
            <a:r>
              <a:rPr lang="nb-NO" i="1" dirty="0"/>
              <a:t> </a:t>
            </a:r>
            <a:r>
              <a:rPr lang="nb-NO" i="1" dirty="0" err="1"/>
              <a:t>bash</a:t>
            </a:r>
            <a:r>
              <a:rPr lang="nb-NO" dirty="0"/>
              <a:t> and </a:t>
            </a:r>
            <a:r>
              <a:rPr lang="nb-NO" dirty="0" err="1"/>
              <a:t>restart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terminal</a:t>
            </a:r>
            <a:endParaRPr lang="en-NO" i="1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6594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05A5-D7D1-484F-9495-68C99CAB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Installation: GitHub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F7AF-B82A-5C96-498C-EA07C438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Download GitHub Desktop software:</a:t>
            </a:r>
          </a:p>
          <a:p>
            <a:pPr lvl="1"/>
            <a:r>
              <a:rPr lang="en-GB" dirty="0"/>
              <a:t>G</a:t>
            </a:r>
            <a:r>
              <a:rPr lang="en-NO" dirty="0"/>
              <a:t>o to </a:t>
            </a:r>
            <a:r>
              <a:rPr lang="en-GB" i="1"/>
              <a:t>desktop.github.com</a:t>
            </a:r>
            <a:endParaRPr lang="en-NO" i="1" dirty="0"/>
          </a:p>
          <a:p>
            <a:pPr lvl="1"/>
            <a:r>
              <a:rPr lang="en-NO" dirty="0"/>
              <a:t>Click on </a:t>
            </a:r>
            <a:r>
              <a:rPr lang="en-NO" i="1" dirty="0"/>
              <a:t>Download</a:t>
            </a:r>
            <a:r>
              <a:rPr lang="en-NO" dirty="0"/>
              <a:t>, select appropriate OS license, confirm</a:t>
            </a:r>
          </a:p>
          <a:p>
            <a:endParaRPr lang="en-NO" dirty="0"/>
          </a:p>
          <a:p>
            <a:r>
              <a:rPr lang="en-NO" dirty="0"/>
              <a:t>Install according to your OS, launch GitHuB Desktop</a:t>
            </a:r>
          </a:p>
          <a:p>
            <a:endParaRPr lang="en-NO" dirty="0"/>
          </a:p>
          <a:p>
            <a:r>
              <a:rPr lang="en-NO" dirty="0"/>
              <a:t>When asked about your GitHub sign-up</a:t>
            </a:r>
          </a:p>
          <a:p>
            <a:pPr lvl="1"/>
            <a:r>
              <a:rPr lang="en-NO" dirty="0"/>
              <a:t>Press [Skip this step], you can do this later</a:t>
            </a:r>
          </a:p>
          <a:p>
            <a:pPr lvl="1"/>
            <a:r>
              <a:rPr lang="en-NO" dirty="0"/>
              <a:t>Create a local identifier (name and email address)</a:t>
            </a:r>
          </a:p>
          <a:p>
            <a:pPr lvl="1"/>
            <a:endParaRPr lang="en-NO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1675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BE1FC-F8F9-1B2F-B719-E7DE5EB8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Preliminary: Pizza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BB284-40D7-2DC8-0285-F427D9B7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00" y="1812875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7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4E18-8104-228E-E83D-EEDBD489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Gitlab x VSC synchronisation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6EC64-FB6A-F30E-9933-F9E5336F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00" y="1690688"/>
            <a:ext cx="4680000" cy="46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2AB279-8374-E2B4-3039-299E5BF0E351}"/>
              </a:ext>
            </a:extLst>
          </p:cNvPr>
          <p:cNvSpPr txBox="1"/>
          <p:nvPr/>
        </p:nvSpPr>
        <p:spPr>
          <a:xfrm>
            <a:off x="2767760" y="6492875"/>
            <a:ext cx="665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i="1" dirty="0"/>
              <a:t>Online search keywords: “How to use Github Desktop with Gitlab”</a:t>
            </a:r>
          </a:p>
        </p:txBody>
      </p:sp>
    </p:spTree>
    <p:extLst>
      <p:ext uri="{BB962C8B-B14F-4D97-AF65-F5344CB8AC3E}">
        <p14:creationId xmlns:p14="http://schemas.microsoft.com/office/powerpoint/2010/main" val="13667307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D7EF-4352-1F5B-059D-BB6602D2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Basic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F29FB-E268-7EC8-1159-67FE4BDD5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01" y="1594971"/>
            <a:ext cx="11836997" cy="489790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GB" dirty="0"/>
              <a:t>Copy repository</a:t>
            </a:r>
          </a:p>
          <a:p>
            <a:pPr lvl="1"/>
            <a:r>
              <a:rPr lang="en-GB" b="1" dirty="0"/>
              <a:t>Clone</a:t>
            </a:r>
            <a:r>
              <a:rPr lang="en-GB" dirty="0"/>
              <a:t> to create local version of your online repository </a:t>
            </a:r>
            <a:r>
              <a:rPr lang="en-GB" sz="1700" dirty="0"/>
              <a:t>(cloud </a:t>
            </a:r>
            <a:r>
              <a:rPr lang="en-NO" sz="1700" dirty="0"/>
              <a:t>→ local)</a:t>
            </a:r>
            <a:endParaRPr lang="en-GB" dirty="0"/>
          </a:p>
          <a:p>
            <a:pPr lvl="1"/>
            <a:r>
              <a:rPr lang="en-GB" b="1" dirty="0"/>
              <a:t>Branch</a:t>
            </a:r>
            <a:r>
              <a:rPr lang="en-GB" dirty="0"/>
              <a:t> to create divergent path from your </a:t>
            </a:r>
            <a:r>
              <a:rPr lang="en-GB" i="1" dirty="0"/>
              <a:t>main</a:t>
            </a:r>
            <a:r>
              <a:rPr lang="en-GB" dirty="0"/>
              <a:t> repository to isolate new work </a:t>
            </a:r>
            <a:r>
              <a:rPr lang="en-GB" sz="1700" dirty="0"/>
              <a:t>(internal, specific)</a:t>
            </a:r>
            <a:endParaRPr lang="en-GB" dirty="0"/>
          </a:p>
          <a:p>
            <a:pPr lvl="2"/>
            <a:r>
              <a:rPr lang="en-GB" b="1" dirty="0"/>
              <a:t>Merge request</a:t>
            </a:r>
            <a:r>
              <a:rPr lang="en-GB" dirty="0"/>
              <a:t> to ask to incorporate changes of </a:t>
            </a:r>
            <a:r>
              <a:rPr lang="en-GB" i="1" dirty="0"/>
              <a:t>specific</a:t>
            </a:r>
            <a:r>
              <a:rPr lang="en-GB" dirty="0"/>
              <a:t> branch into </a:t>
            </a:r>
            <a:r>
              <a:rPr lang="en-GB" i="1" dirty="0"/>
              <a:t>main</a:t>
            </a:r>
            <a:r>
              <a:rPr lang="en-GB" dirty="0"/>
              <a:t> branch</a:t>
            </a:r>
          </a:p>
          <a:p>
            <a:pPr lvl="1"/>
            <a:r>
              <a:rPr lang="en-GB" b="1" dirty="0"/>
              <a:t>Fork</a:t>
            </a:r>
            <a:r>
              <a:rPr lang="en-GB" dirty="0"/>
              <a:t> to create separate copy of someone else’s </a:t>
            </a:r>
            <a:r>
              <a:rPr lang="en-GB" i="1" dirty="0"/>
              <a:t>main</a:t>
            </a:r>
            <a:r>
              <a:rPr lang="en-GB" dirty="0"/>
              <a:t> repository </a:t>
            </a:r>
            <a:r>
              <a:rPr lang="en-GB" sz="1700" dirty="0"/>
              <a:t>(external)</a:t>
            </a:r>
            <a:endParaRPr lang="en-GB" dirty="0"/>
          </a:p>
          <a:p>
            <a:pPr lvl="2"/>
            <a:r>
              <a:rPr lang="en-GB" b="1" dirty="0"/>
              <a:t>Pull</a:t>
            </a:r>
            <a:r>
              <a:rPr lang="en-GB" dirty="0"/>
              <a:t> </a:t>
            </a:r>
            <a:r>
              <a:rPr lang="en-GB" b="1" dirty="0"/>
              <a:t>request</a:t>
            </a:r>
            <a:r>
              <a:rPr lang="en-GB" dirty="0"/>
              <a:t> to ask to incorporate changes of </a:t>
            </a:r>
            <a:r>
              <a:rPr lang="en-GB" i="1" dirty="0"/>
              <a:t>fork</a:t>
            </a:r>
            <a:r>
              <a:rPr lang="en-GB" dirty="0"/>
              <a:t> into </a:t>
            </a:r>
            <a:r>
              <a:rPr lang="en-GB" i="1" dirty="0"/>
              <a:t>main</a:t>
            </a:r>
            <a:r>
              <a:rPr lang="en-GB" dirty="0"/>
              <a:t> repository</a:t>
            </a:r>
          </a:p>
          <a:p>
            <a:pPr>
              <a:lnSpc>
                <a:spcPct val="170000"/>
              </a:lnSpc>
            </a:pPr>
            <a:r>
              <a:rPr lang="en-NO" dirty="0"/>
              <a:t>Upload changes</a:t>
            </a:r>
          </a:p>
          <a:p>
            <a:pPr lvl="1"/>
            <a:r>
              <a:rPr lang="en-NO" b="1" dirty="0"/>
              <a:t>Commit</a:t>
            </a:r>
            <a:r>
              <a:rPr lang="en-NO" dirty="0"/>
              <a:t> to add change (+ description of change) to local change-log </a:t>
            </a:r>
            <a:r>
              <a:rPr lang="en-NO" sz="1700" dirty="0"/>
              <a:t>(local → local)</a:t>
            </a:r>
          </a:p>
          <a:p>
            <a:pPr lvl="1"/>
            <a:r>
              <a:rPr lang="en-NO" b="1" dirty="0"/>
              <a:t>Push</a:t>
            </a:r>
            <a:r>
              <a:rPr lang="en-NO" dirty="0"/>
              <a:t> to publish local change-log to online repository </a:t>
            </a:r>
            <a:r>
              <a:rPr lang="en-NO" sz="1700" dirty="0"/>
              <a:t>(local → cloud)</a:t>
            </a:r>
            <a:endParaRPr lang="en-NO" dirty="0"/>
          </a:p>
          <a:p>
            <a:pPr>
              <a:lnSpc>
                <a:spcPct val="170000"/>
              </a:lnSpc>
            </a:pPr>
            <a:r>
              <a:rPr lang="en-NO" dirty="0"/>
              <a:t>Download changes</a:t>
            </a:r>
          </a:p>
          <a:p>
            <a:pPr lvl="1"/>
            <a:r>
              <a:rPr lang="en-NO" b="1" dirty="0"/>
              <a:t>Fetch</a:t>
            </a:r>
            <a:r>
              <a:rPr lang="en-NO" dirty="0"/>
              <a:t> to retrieve online change-log </a:t>
            </a:r>
            <a:r>
              <a:rPr lang="en-NO" sz="1700" dirty="0"/>
              <a:t>(cloud → local)</a:t>
            </a:r>
            <a:endParaRPr lang="en-NO" dirty="0"/>
          </a:p>
          <a:p>
            <a:pPr lvl="1"/>
            <a:r>
              <a:rPr lang="en-NO" b="1" dirty="0"/>
              <a:t>Pull</a:t>
            </a:r>
            <a:r>
              <a:rPr lang="en-NO" dirty="0"/>
              <a:t> to merge changes of retrieved change-log with local repository </a:t>
            </a:r>
            <a:r>
              <a:rPr lang="en-NO" sz="1700" dirty="0"/>
              <a:t>(local → local)</a:t>
            </a:r>
          </a:p>
        </p:txBody>
      </p:sp>
    </p:spTree>
    <p:extLst>
      <p:ext uri="{BB962C8B-B14F-4D97-AF65-F5344CB8AC3E}">
        <p14:creationId xmlns:p14="http://schemas.microsoft.com/office/powerpoint/2010/main" val="3603007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2</a:t>
            </a:r>
          </a:p>
        </p:txBody>
      </p:sp>
    </p:spTree>
    <p:extLst>
      <p:ext uri="{BB962C8B-B14F-4D97-AF65-F5344CB8AC3E}">
        <p14:creationId xmlns:p14="http://schemas.microsoft.com/office/powerpoint/2010/main" val="17147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ippled water art">
            <a:extLst>
              <a:ext uri="{FF2B5EF4-FFF2-40B4-BE49-F238E27FC236}">
                <a16:creationId xmlns:a16="http://schemas.microsoft.com/office/drawing/2014/main" id="{E54FCF5D-9699-4408-53F5-F927D67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C8C2E-1091-2692-A0EE-85D944AA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743447"/>
            <a:ext cx="5448300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How a researcher does it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 err="1"/>
              <a:t>Vår</a:t>
            </a:r>
            <a:r>
              <a:rPr lang="en-US" sz="4000" dirty="0"/>
              <a:t> Dundas</a:t>
            </a:r>
            <a:br>
              <a:rPr lang="en-US" sz="4000" dirty="0"/>
            </a:br>
            <a:r>
              <a:rPr lang="en-US" sz="2000" dirty="0"/>
              <a:t>Air-ocean interactions in the Antarctic Seas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3121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6075-ABCF-4ECA-0D61-0966FF23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Scientific Python 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CA16-61FC-2E8D-47D6-15D5520A7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85" y="1825625"/>
            <a:ext cx="6741459" cy="46672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Create </a:t>
            </a:r>
            <a:r>
              <a:rPr lang="en-GB" i="1" dirty="0"/>
              <a:t>personal project</a:t>
            </a:r>
            <a:r>
              <a:rPr lang="en-GB" dirty="0"/>
              <a:t> on Gitlab:</a:t>
            </a:r>
          </a:p>
          <a:p>
            <a:pPr lvl="1"/>
            <a:r>
              <a:rPr lang="en-GB" dirty="0"/>
              <a:t>CSP &gt; Participants → New project (name=[your name])</a:t>
            </a:r>
          </a:p>
          <a:p>
            <a:pPr marL="0" indent="0">
              <a:buNone/>
            </a:pPr>
            <a:endParaRPr lang="en-NO" dirty="0"/>
          </a:p>
          <a:p>
            <a:pPr marL="0" indent="0">
              <a:buNone/>
            </a:pPr>
            <a:r>
              <a:rPr lang="en-NO" dirty="0"/>
              <a:t>Gitlab: </a:t>
            </a:r>
            <a:r>
              <a:rPr lang="en-GB" i="1" dirty="0"/>
              <a:t>Day 2 - Python exercises</a:t>
            </a:r>
          </a:p>
          <a:p>
            <a:pPr lvl="1"/>
            <a:r>
              <a:rPr lang="en-GB" dirty="0"/>
              <a:t>Code → Download directory (zip), copy to your personal project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Exercises ranked according to difficulty</a:t>
            </a:r>
            <a:br>
              <a:rPr lang="en-GB" dirty="0"/>
            </a:br>
            <a:r>
              <a:rPr lang="en-GB" dirty="0"/>
              <a:t>(1–easy, 10–complex)</a:t>
            </a:r>
          </a:p>
          <a:p>
            <a:pPr marL="0" indent="0">
              <a:buNone/>
            </a:pPr>
            <a:r>
              <a:rPr lang="en-GB" dirty="0"/>
              <a:t>Level 7 is </a:t>
            </a:r>
            <a:r>
              <a:rPr lang="en-GB" i="1" dirty="0"/>
              <a:t>Master exercise </a:t>
            </a:r>
            <a:r>
              <a:rPr lang="en-GB" dirty="0"/>
              <a:t>(threshold)</a:t>
            </a:r>
          </a:p>
          <a:p>
            <a:pPr marL="0" indent="0">
              <a:buNone/>
            </a:pPr>
            <a:r>
              <a:rPr lang="en-NO" dirty="0"/>
              <a:t>Try level 7 and estimate your place on the ladder from there</a:t>
            </a:r>
          </a:p>
          <a:p>
            <a:pPr marL="0" indent="0">
              <a:buNone/>
            </a:pPr>
            <a:r>
              <a:rPr lang="en-NO" dirty="0"/>
              <a:t>Work yourself up the ladder during the session!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ecorative Wooden Ladder">
                <a:extLst>
                  <a:ext uri="{FF2B5EF4-FFF2-40B4-BE49-F238E27FC236}">
                    <a16:creationId xmlns:a16="http://schemas.microsoft.com/office/drawing/2014/main" id="{A2D1A2FE-40BB-6CB6-5C16-1A3753D5BD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098914"/>
                  </p:ext>
                </p:extLst>
              </p:nvPr>
            </p:nvGraphicFramePr>
            <p:xfrm>
              <a:off x="7428445" y="1101544"/>
              <a:ext cx="1551498" cy="49558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1498" cy="4955802"/>
                    </a:xfrm>
                    <a:prstGeom prst="rect">
                      <a:avLst/>
                    </a:prstGeom>
                  </am3d:spPr>
                  <am3d:camera>
                    <am3d:pos x="0" y="0" z="496796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" d="1000000"/>
                    <am3d:preTrans dx="0" dy="56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2812" ay="1792845" az="-1311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58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ecorative Wooden Ladder">
                <a:extLst>
                  <a:ext uri="{FF2B5EF4-FFF2-40B4-BE49-F238E27FC236}">
                    <a16:creationId xmlns:a16="http://schemas.microsoft.com/office/drawing/2014/main" id="{A2D1A2FE-40BB-6CB6-5C16-1A3753D5BD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8445" y="1101544"/>
                <a:ext cx="1551498" cy="4955802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9E14F7-9D36-4D2C-2C75-5707AA51C63D}"/>
              </a:ext>
            </a:extLst>
          </p:cNvPr>
          <p:cNvCxnSpPr>
            <a:cxnSpLocks/>
          </p:cNvCxnSpPr>
          <p:nvPr/>
        </p:nvCxnSpPr>
        <p:spPr>
          <a:xfrm flipH="1">
            <a:off x="8979943" y="3657049"/>
            <a:ext cx="131512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2736C5-46CE-7687-2822-9B58F9491D2E}"/>
              </a:ext>
            </a:extLst>
          </p:cNvPr>
          <p:cNvSpPr txBox="1"/>
          <p:nvPr/>
        </p:nvSpPr>
        <p:spPr>
          <a:xfrm>
            <a:off x="10295068" y="3482790"/>
            <a:ext cx="1613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/>
              <a:t>Master exercise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4881AA1-8D9D-5D47-15CF-EB8FCF03DA84}"/>
              </a:ext>
            </a:extLst>
          </p:cNvPr>
          <p:cNvSpPr/>
          <p:nvPr/>
        </p:nvSpPr>
        <p:spPr>
          <a:xfrm>
            <a:off x="8979943" y="3821344"/>
            <a:ext cx="314664" cy="19662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67777BE-ADEC-575A-48FD-FBE7532AB1B9}"/>
              </a:ext>
            </a:extLst>
          </p:cNvPr>
          <p:cNvSpPr/>
          <p:nvPr/>
        </p:nvSpPr>
        <p:spPr>
          <a:xfrm>
            <a:off x="8969185" y="1516520"/>
            <a:ext cx="314664" cy="19662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3" name="Picture 12" descr="Flames of fire on black background">
            <a:extLst>
              <a:ext uri="{FF2B5EF4-FFF2-40B4-BE49-F238E27FC236}">
                <a16:creationId xmlns:a16="http://schemas.microsoft.com/office/drawing/2014/main" id="{1079E05B-98A5-CF26-861E-57E12F02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548" y="3957503"/>
            <a:ext cx="2533589" cy="1689059"/>
          </a:xfrm>
          <a:prstGeom prst="rect">
            <a:avLst/>
          </a:prstGeom>
          <a:effectLst>
            <a:softEdge rad="109090"/>
          </a:effectLst>
        </p:spPr>
      </p:pic>
      <p:pic>
        <p:nvPicPr>
          <p:cNvPr id="15" name="Picture 14" descr="Blue sky and clouds">
            <a:extLst>
              <a:ext uri="{FF2B5EF4-FFF2-40B4-BE49-F238E27FC236}">
                <a16:creationId xmlns:a16="http://schemas.microsoft.com/office/drawing/2014/main" id="{74BBE6C5-AAE0-9D05-7AA3-2F741FDD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548" y="1830388"/>
            <a:ext cx="2453756" cy="1332507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84353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4E9A-2ABA-AD54-F301-04FC5AE1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get files (Day 2, exercises)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77F43-6A1E-3705-7FBE-DC1AFB11C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O" dirty="0"/>
              <a:t>Download zip from course folder, unzip and paste into personal folder in Participant subgroup</a:t>
            </a:r>
          </a:p>
          <a:p>
            <a:pPr marL="514350" indent="-514350">
              <a:buFont typeface="+mj-lt"/>
              <a:buAutoNum type="arabicPeriod"/>
            </a:pPr>
            <a:r>
              <a:rPr lang="en-NO" dirty="0"/>
              <a:t>Clone both course folder and personal folder, copy paste exercises from former to latter, synchronise with Gitlab</a:t>
            </a:r>
          </a:p>
          <a:p>
            <a:pPr marL="514350" indent="-514350">
              <a:buFont typeface="+mj-lt"/>
              <a:buAutoNum type="arabicPeriod"/>
            </a:pPr>
            <a:r>
              <a:rPr lang="en-NO" dirty="0"/>
              <a:t>Branch exercises from course folder into personal folder</a:t>
            </a:r>
          </a:p>
        </p:txBody>
      </p:sp>
    </p:spTree>
    <p:extLst>
      <p:ext uri="{BB962C8B-B14F-4D97-AF65-F5344CB8AC3E}">
        <p14:creationId xmlns:p14="http://schemas.microsoft.com/office/powerpoint/2010/main" val="843951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0CD2-5559-7F6F-E641-00A827DB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000" dirty="0"/>
              <a:t>HTTPS authentification for Gitlab x VSC x GHD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42DF3C-1B65-3005-F56E-516DFFE9E5D9}"/>
              </a:ext>
            </a:extLst>
          </p:cNvPr>
          <p:cNvSpPr/>
          <p:nvPr/>
        </p:nvSpPr>
        <p:spPr>
          <a:xfrm>
            <a:off x="2804160" y="1785769"/>
            <a:ext cx="6583680" cy="149531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Collaborative Scientific Python</a:t>
            </a:r>
            <a:r>
              <a:rPr lang="en-NO" dirty="0"/>
              <a:t> (Gitlab group)</a:t>
            </a:r>
          </a:p>
          <a:p>
            <a:pPr algn="ctr"/>
            <a:r>
              <a:rPr lang="en-NO" dirty="0">
                <a:highlight>
                  <a:srgbClr val="808000"/>
                </a:highlight>
              </a:rPr>
              <a:t>Access token 1</a:t>
            </a:r>
            <a:r>
              <a:rPr lang="en-NO" dirty="0"/>
              <a:t> (global)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74B3AE-113B-D38E-F44C-72D4BE6AAF50}"/>
              </a:ext>
            </a:extLst>
          </p:cNvPr>
          <p:cNvSpPr/>
          <p:nvPr/>
        </p:nvSpPr>
        <p:spPr>
          <a:xfrm>
            <a:off x="6949439" y="3787587"/>
            <a:ext cx="3991087" cy="11403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Global course files</a:t>
            </a:r>
            <a:r>
              <a:rPr lang="en-NO" dirty="0"/>
              <a:t> (Gitlab project)</a:t>
            </a:r>
          </a:p>
          <a:p>
            <a:pPr algn="ctr"/>
            <a:r>
              <a:rPr lang="en-NO" dirty="0">
                <a:highlight>
                  <a:srgbClr val="008080"/>
                </a:highlight>
              </a:rPr>
              <a:t>Access token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40F9A8-DEC4-3DF8-E86D-BCDEA64B9F6C}"/>
              </a:ext>
            </a:extLst>
          </p:cNvPr>
          <p:cNvSpPr/>
          <p:nvPr/>
        </p:nvSpPr>
        <p:spPr>
          <a:xfrm>
            <a:off x="1606477" y="4206240"/>
            <a:ext cx="3636085" cy="195789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Participants</a:t>
            </a:r>
            <a:r>
              <a:rPr lang="en-NO" dirty="0"/>
              <a:t> (Gitlab subgroup)</a:t>
            </a:r>
          </a:p>
          <a:p>
            <a:pPr algn="ctr"/>
            <a:r>
              <a:rPr lang="en-NO" dirty="0">
                <a:highlight>
                  <a:srgbClr val="800000"/>
                </a:highlight>
              </a:rPr>
              <a:t>Access token 2</a:t>
            </a:r>
            <a:r>
              <a:rPr lang="en-NO" dirty="0"/>
              <a:t> (specific)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05AE76B-B497-B5C3-DB81-7E83CAEE897C}"/>
              </a:ext>
            </a:extLst>
          </p:cNvPr>
          <p:cNvSpPr/>
          <p:nvPr/>
        </p:nvSpPr>
        <p:spPr>
          <a:xfrm>
            <a:off x="6960197" y="5434404"/>
            <a:ext cx="3991087" cy="11403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/>
              <a:t>Python exercises</a:t>
            </a:r>
            <a:r>
              <a:rPr lang="en-NO" dirty="0"/>
              <a:t> (Gitlab project)</a:t>
            </a:r>
          </a:p>
          <a:p>
            <a:pPr algn="ctr"/>
            <a:r>
              <a:rPr lang="en-NO" dirty="0"/>
              <a:t>Covered by </a:t>
            </a:r>
            <a:r>
              <a:rPr lang="en-NO" dirty="0">
                <a:highlight>
                  <a:srgbClr val="008080"/>
                </a:highlight>
              </a:rPr>
              <a:t>Access token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7D34D8-A485-2E72-A03A-22130207DF5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424520" y="3281082"/>
            <a:ext cx="921569" cy="9251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7335C4-B832-0CC3-678A-37442E89B61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552329" y="3281082"/>
            <a:ext cx="392654" cy="50650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253198-C76A-F45D-DC98-57A54632940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8944983" y="4927898"/>
            <a:ext cx="10758" cy="5065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360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7856-0523-AAE7-2BC0-1AE8BB58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Going futher…</a:t>
            </a:r>
            <a:endParaRPr lang="en-NO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7047231-ED07-CC6F-F22E-F61BCB347A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5019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3</a:t>
            </a:r>
          </a:p>
        </p:txBody>
      </p:sp>
    </p:spTree>
    <p:extLst>
      <p:ext uri="{BB962C8B-B14F-4D97-AF65-F5344CB8AC3E}">
        <p14:creationId xmlns:p14="http://schemas.microsoft.com/office/powerpoint/2010/main" val="641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32B2-9332-82CA-C632-9EA511FD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Previously on CSP… (S1E2)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96C7-9CA8-D3F3-FEE1-DA3F91DF4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771"/>
            <a:ext cx="10515600" cy="2035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O" dirty="0"/>
              <a:t>3 ways to get exercise files…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O" b="1" dirty="0"/>
              <a:t>Download zip</a:t>
            </a:r>
            <a:r>
              <a:rPr lang="en-NO" dirty="0"/>
              <a:t> from course folder, unzip and paste into personal folder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O" dirty="0"/>
              <a:t>Clone both Course and personal folders, locally </a:t>
            </a:r>
            <a:r>
              <a:rPr lang="en-NO" b="1" dirty="0"/>
              <a:t>copy paste</a:t>
            </a:r>
            <a:r>
              <a:rPr lang="en-NO" dirty="0"/>
              <a:t> exercises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NO" b="1" dirty="0"/>
              <a:t>Branch</a:t>
            </a:r>
            <a:r>
              <a:rPr lang="en-NO" dirty="0"/>
              <a:t> exercises from course folder into personal folder</a:t>
            </a:r>
          </a:p>
          <a:p>
            <a:pPr marL="0" indent="0">
              <a:buNone/>
            </a:pPr>
            <a:r>
              <a:rPr lang="en-NO" dirty="0"/>
              <a:t>Access tokens…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EFFFCB-74A1-45B3-0E16-979F9A6CD442}"/>
              </a:ext>
            </a:extLst>
          </p:cNvPr>
          <p:cNvGrpSpPr/>
          <p:nvPr/>
        </p:nvGrpSpPr>
        <p:grpSpPr>
          <a:xfrm>
            <a:off x="1568097" y="3924901"/>
            <a:ext cx="8675743" cy="2727753"/>
            <a:chOff x="1568097" y="3924901"/>
            <a:chExt cx="8675743" cy="272775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2A58DD0-5365-9C1E-9506-BDA91B83699B}"/>
                </a:ext>
              </a:extLst>
            </p:cNvPr>
            <p:cNvSpPr/>
            <p:nvPr/>
          </p:nvSpPr>
          <p:spPr>
            <a:xfrm>
              <a:off x="3459885" y="3924901"/>
              <a:ext cx="4881153" cy="6870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Collaborative Scientific Python</a:t>
              </a:r>
              <a:r>
                <a:rPr lang="en-NO" dirty="0"/>
                <a:t> (Gitlab group)</a:t>
              </a:r>
            </a:p>
            <a:p>
              <a:pPr algn="ctr"/>
              <a:r>
                <a:rPr lang="en-NO" dirty="0">
                  <a:highlight>
                    <a:srgbClr val="808000"/>
                  </a:highlight>
                </a:rPr>
                <a:t>Access token 1</a:t>
              </a:r>
              <a:r>
                <a:rPr lang="en-NO" dirty="0"/>
                <a:t> (global)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9A997F8-3CFA-0CF1-F52E-A1252D497199}"/>
                </a:ext>
              </a:extLst>
            </p:cNvPr>
            <p:cNvSpPr/>
            <p:nvPr/>
          </p:nvSpPr>
          <p:spPr>
            <a:xfrm>
              <a:off x="6338240" y="5058549"/>
              <a:ext cx="3905600" cy="6870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Global course files</a:t>
              </a:r>
              <a:r>
                <a:rPr lang="en-NO" dirty="0"/>
                <a:t> (Gitlab project)</a:t>
              </a:r>
            </a:p>
            <a:p>
              <a:pPr algn="ctr"/>
              <a:r>
                <a:rPr lang="en-NO" dirty="0">
                  <a:highlight>
                    <a:srgbClr val="008080"/>
                  </a:highlight>
                </a:rPr>
                <a:t>Access token 3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683F4B2-61C3-23A0-0027-D8931C7B45BD}"/>
                </a:ext>
              </a:extLst>
            </p:cNvPr>
            <p:cNvSpPr/>
            <p:nvPr/>
          </p:nvSpPr>
          <p:spPr>
            <a:xfrm>
              <a:off x="1568097" y="5694642"/>
              <a:ext cx="3450771" cy="74342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Participants</a:t>
              </a:r>
              <a:r>
                <a:rPr lang="en-NO" dirty="0"/>
                <a:t> (Gitlab subgroup)</a:t>
              </a:r>
            </a:p>
            <a:p>
              <a:pPr algn="ctr"/>
              <a:r>
                <a:rPr lang="en-NO" dirty="0">
                  <a:highlight>
                    <a:srgbClr val="800000"/>
                  </a:highlight>
                </a:rPr>
                <a:t>Access token 2</a:t>
              </a:r>
              <a:r>
                <a:rPr lang="en-NO" dirty="0"/>
                <a:t> (specific)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8EE511D-3B17-883F-5336-E28F2741184E}"/>
                </a:ext>
              </a:extLst>
            </p:cNvPr>
            <p:cNvSpPr/>
            <p:nvPr/>
          </p:nvSpPr>
          <p:spPr>
            <a:xfrm>
              <a:off x="6338240" y="5965652"/>
              <a:ext cx="3905600" cy="6870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b="1" dirty="0"/>
                <a:t>Python exercises</a:t>
              </a:r>
              <a:r>
                <a:rPr lang="en-NO" dirty="0"/>
                <a:t> (Gitlab project)</a:t>
              </a:r>
            </a:p>
            <a:p>
              <a:pPr algn="ctr"/>
              <a:r>
                <a:rPr lang="en-NO" dirty="0"/>
                <a:t>Covered by </a:t>
              </a:r>
              <a:r>
                <a:rPr lang="en-NO" dirty="0">
                  <a:highlight>
                    <a:srgbClr val="008080"/>
                  </a:highlight>
                </a:rPr>
                <a:t>Access token 3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23FB9A4-B678-2F25-151F-1D2FCD389237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3293483" y="4611903"/>
              <a:ext cx="1256746" cy="10827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C10E343-1559-E6B5-F34D-258175AF5210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7837714" y="4611903"/>
              <a:ext cx="453326" cy="4466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9A84B2-5738-7C83-4E1D-3D85AC5643AE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8291040" y="5745551"/>
              <a:ext cx="0" cy="2201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9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AAF7-2CD5-52B0-072E-30A95AEA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D493-D497-452F-FAD4-5CC0D59C9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NO" dirty="0"/>
              <a:t>Reach working fluency for </a:t>
            </a:r>
            <a:r>
              <a:rPr lang="en-NO" b="1" dirty="0"/>
              <a:t>collaborative projects</a:t>
            </a:r>
            <a:r>
              <a:rPr lang="en-NO" dirty="0"/>
              <a:t> with </a:t>
            </a:r>
            <a:r>
              <a:rPr lang="en-NO" b="1" dirty="0"/>
              <a:t>Git</a:t>
            </a:r>
          </a:p>
          <a:p>
            <a:pPr lvl="1"/>
            <a:r>
              <a:rPr lang="en-NO" dirty="0"/>
              <a:t>Download files, </a:t>
            </a:r>
            <a:r>
              <a:rPr lang="en-NO" i="1" dirty="0"/>
              <a:t>fork/branch</a:t>
            </a:r>
            <a:r>
              <a:rPr lang="en-NO" dirty="0"/>
              <a:t> projects, submit </a:t>
            </a:r>
            <a:r>
              <a:rPr lang="en-NO" i="1" dirty="0"/>
              <a:t>pull/merge requests</a:t>
            </a:r>
          </a:p>
          <a:p>
            <a:pPr lvl="1"/>
            <a:r>
              <a:rPr lang="en-NO" i="1" dirty="0"/>
              <a:t>commit+push</a:t>
            </a:r>
            <a:r>
              <a:rPr lang="en-NO" dirty="0"/>
              <a:t> tracked changes, </a:t>
            </a:r>
            <a:r>
              <a:rPr lang="en-NO" i="1" dirty="0"/>
              <a:t>fetch+pull</a:t>
            </a:r>
            <a:r>
              <a:rPr lang="en-NO" dirty="0"/>
              <a:t> new versions</a:t>
            </a:r>
          </a:p>
          <a:p>
            <a:pPr lvl="1"/>
            <a:r>
              <a:rPr lang="en-NO" dirty="0"/>
              <a:t>Run and manage projects with peers and collaborators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O" dirty="0"/>
              <a:t>Have an understanding and practice of basic </a:t>
            </a:r>
            <a:r>
              <a:rPr lang="en-NO" b="1" dirty="0"/>
              <a:t>scientific Python</a:t>
            </a:r>
          </a:p>
          <a:p>
            <a:pPr lvl="1"/>
            <a:r>
              <a:rPr lang="en-NO" dirty="0"/>
              <a:t>Discover and use </a:t>
            </a:r>
            <a:r>
              <a:rPr lang="en-NO" i="1" dirty="0"/>
              <a:t>Pandas</a:t>
            </a:r>
            <a:r>
              <a:rPr lang="en-NO" dirty="0"/>
              <a:t>, </a:t>
            </a:r>
            <a:r>
              <a:rPr lang="en-NO" i="1" dirty="0"/>
              <a:t>Matplotlib</a:t>
            </a:r>
            <a:r>
              <a:rPr lang="en-NO" dirty="0"/>
              <a:t>, </a:t>
            </a:r>
            <a:r>
              <a:rPr lang="en-NO" i="1" dirty="0"/>
              <a:t>Numpy</a:t>
            </a:r>
            <a:r>
              <a:rPr lang="en-NO" dirty="0"/>
              <a:t>, </a:t>
            </a:r>
            <a:r>
              <a:rPr lang="en-NO" i="1" dirty="0"/>
              <a:t>Cartopy</a:t>
            </a:r>
            <a:r>
              <a:rPr lang="en-NO" dirty="0"/>
              <a:t>, </a:t>
            </a:r>
            <a:r>
              <a:rPr lang="en-NO" i="1" dirty="0"/>
              <a:t>Scipy</a:t>
            </a:r>
            <a:r>
              <a:rPr lang="en-NO" dirty="0"/>
              <a:t>, etc.</a:t>
            </a:r>
          </a:p>
          <a:p>
            <a:pPr lvl="1"/>
            <a:r>
              <a:rPr lang="en-NO" dirty="0"/>
              <a:t>Be able to read-in, pre-process, analyse and visualise data</a:t>
            </a:r>
          </a:p>
          <a:p>
            <a:pPr lvl="1"/>
            <a:r>
              <a:rPr lang="en-NO" dirty="0"/>
              <a:t>Groom and utilise these skills all along studies and future career	</a:t>
            </a:r>
          </a:p>
        </p:txBody>
      </p:sp>
    </p:spTree>
    <p:extLst>
      <p:ext uri="{BB962C8B-B14F-4D97-AF65-F5344CB8AC3E}">
        <p14:creationId xmlns:p14="http://schemas.microsoft.com/office/powerpoint/2010/main" val="21595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remote control&#10;&#10;Description automatically generated">
            <a:extLst>
              <a:ext uri="{FF2B5EF4-FFF2-40B4-BE49-F238E27FC236}">
                <a16:creationId xmlns:a16="http://schemas.microsoft.com/office/drawing/2014/main" id="{37E1ED4A-2B71-FC89-AEAE-C3A51C01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2" y="1218214"/>
            <a:ext cx="5431221" cy="5431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General workflow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991100" cy="4652963"/>
          </a:xfrm>
        </p:spPr>
        <p:txBody>
          <a:bodyPr anchor="ctr"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repo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short for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repository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the directory or folder that is under version control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local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the repository on your computer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remote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the repository on GitHub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commit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take a snapshot of one or more files in the repository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push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send commits from the local repo to the remote repo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  <a:latin typeface="Inter"/>
              </a:rPr>
              <a:t>pull</a:t>
            </a:r>
            <a:r>
              <a:rPr lang="en-GB" b="0" i="0" u="none" strike="noStrike" dirty="0">
                <a:solidFill>
                  <a:srgbClr val="495057"/>
                </a:solidFill>
                <a:effectLst/>
                <a:latin typeface="Inter"/>
              </a:rPr>
              <a:t> - retrieve commits from the remote repo to the local repo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B0698-A4E5-B81B-83CE-18E088E6D239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89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Shared repositories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199" y="6335486"/>
            <a:ext cx="10001249" cy="5356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000" dirty="0">
                <a:solidFill>
                  <a:srgbClr val="495057"/>
                </a:solidFill>
                <a:latin typeface="Inter"/>
              </a:rPr>
              <a:t>Regular pulling/pushing very important to avoid </a:t>
            </a:r>
            <a:r>
              <a:rPr lang="en-GB" sz="2000" b="1" dirty="0">
                <a:solidFill>
                  <a:srgbClr val="495057"/>
                </a:solidFill>
                <a:latin typeface="Inter"/>
              </a:rPr>
              <a:t>merge conflicts</a:t>
            </a:r>
            <a:r>
              <a:rPr lang="en-GB" sz="2000" dirty="0">
                <a:solidFill>
                  <a:srgbClr val="495057"/>
                </a:solidFill>
                <a:latin typeface="Inter"/>
              </a:rPr>
              <a:t>!</a:t>
            </a:r>
            <a:endParaRPr lang="en-GB" sz="2000" b="0" i="0" u="none" strike="noStrike" dirty="0">
              <a:solidFill>
                <a:srgbClr val="495057"/>
              </a:solidFill>
              <a:effectLst/>
              <a:latin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6F3C2-A06C-2FA5-1637-E235B059DA80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088153E-5680-892A-98B4-2E9C8650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33" y="1415143"/>
            <a:ext cx="8039933" cy="47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Working with branches</a:t>
            </a: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9429CD5-A610-4397-3EB0-ADA1CE0AF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2" y="1218215"/>
            <a:ext cx="5431221" cy="543122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991100" cy="4652963"/>
          </a:xfrm>
        </p:spPr>
        <p:txBody>
          <a:bodyPr anchor="ctr"/>
          <a:lstStyle/>
          <a:p>
            <a:r>
              <a:rPr lang="en-NO" dirty="0"/>
              <a:t>Branch to develop code, fix problem, or test idea without affecting main original project</a:t>
            </a:r>
          </a:p>
          <a:p>
            <a:r>
              <a:rPr lang="en-NO" dirty="0"/>
              <a:t>Once happy with new code, problem fixed or idea is working, merge branch with main branch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6BD07-EB25-1778-348D-144AD896B6F8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84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C20F-7581-27CD-E4AC-480DA8D1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Collaborating with forks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91631A-ADCC-3479-A569-14AF8941D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199" y="6335486"/>
            <a:ext cx="10001249" cy="5356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000" b="1" dirty="0">
                <a:solidFill>
                  <a:srgbClr val="495057"/>
                </a:solidFill>
                <a:latin typeface="Inter"/>
              </a:rPr>
              <a:t>Pull requests</a:t>
            </a:r>
            <a:r>
              <a:rPr lang="en-GB" sz="2000" dirty="0">
                <a:solidFill>
                  <a:srgbClr val="495057"/>
                </a:solidFill>
                <a:latin typeface="Inter"/>
              </a:rPr>
              <a:t> are a forum to submit, discuss and accept changes to the group project</a:t>
            </a:r>
            <a:endParaRPr lang="en-GB" sz="2000" b="0" i="0" u="none" strike="noStrike" dirty="0">
              <a:solidFill>
                <a:srgbClr val="495057"/>
              </a:solidFill>
              <a:effectLst/>
              <a:latin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6F3C2-A06C-2FA5-1637-E235B059DA80}"/>
              </a:ext>
            </a:extLst>
          </p:cNvPr>
          <p:cNvSpPr txBox="1"/>
          <p:nvPr/>
        </p:nvSpPr>
        <p:spPr>
          <a:xfrm>
            <a:off x="11162551" y="6655692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biostats-</a:t>
            </a:r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r.github.io</a:t>
            </a:r>
            <a:endParaRPr lang="en-GB" sz="800" b="0" i="0" u="none" strike="noStrike" dirty="0">
              <a:solidFill>
                <a:srgbClr val="2E414F"/>
              </a:solidFill>
              <a:effectLst/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3D6E774-584B-992E-E764-820FAB5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76" y="1540286"/>
            <a:ext cx="7945648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D7EF-4352-1F5B-059D-BB6602D2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Basic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F29FB-E268-7EC8-1159-67FE4BDD5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01" y="1594971"/>
            <a:ext cx="11836997" cy="489790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GB" dirty="0"/>
              <a:t>Copy repository</a:t>
            </a:r>
          </a:p>
          <a:p>
            <a:pPr lvl="1"/>
            <a:r>
              <a:rPr lang="en-GB" b="1" dirty="0"/>
              <a:t>Clone</a:t>
            </a:r>
            <a:r>
              <a:rPr lang="en-GB" dirty="0"/>
              <a:t> to create local version of your remote repository </a:t>
            </a:r>
            <a:r>
              <a:rPr lang="en-GB" sz="1700" dirty="0"/>
              <a:t>(cloud </a:t>
            </a:r>
            <a:r>
              <a:rPr lang="en-NO" sz="1700" dirty="0"/>
              <a:t>→ local)</a:t>
            </a:r>
            <a:endParaRPr lang="en-GB" dirty="0"/>
          </a:p>
          <a:p>
            <a:pPr lvl="1"/>
            <a:r>
              <a:rPr lang="en-GB" b="1" dirty="0"/>
              <a:t>Branch</a:t>
            </a:r>
            <a:r>
              <a:rPr lang="en-GB" dirty="0"/>
              <a:t> to create divergent path from your </a:t>
            </a:r>
            <a:r>
              <a:rPr lang="en-GB" i="1" dirty="0"/>
              <a:t>main</a:t>
            </a:r>
            <a:r>
              <a:rPr lang="en-GB" dirty="0"/>
              <a:t> repository to isolate new work </a:t>
            </a:r>
            <a:r>
              <a:rPr lang="en-GB" sz="1700" dirty="0"/>
              <a:t>(internal, specific)</a:t>
            </a:r>
            <a:endParaRPr lang="en-GB" dirty="0"/>
          </a:p>
          <a:p>
            <a:pPr lvl="2"/>
            <a:r>
              <a:rPr lang="en-GB" b="1" dirty="0"/>
              <a:t>Merge request</a:t>
            </a:r>
            <a:r>
              <a:rPr lang="en-GB" dirty="0"/>
              <a:t> to ask to incorporate changes of </a:t>
            </a:r>
            <a:r>
              <a:rPr lang="en-GB" i="1" dirty="0"/>
              <a:t>working</a:t>
            </a:r>
            <a:r>
              <a:rPr lang="en-GB" dirty="0"/>
              <a:t> branch into </a:t>
            </a:r>
            <a:r>
              <a:rPr lang="en-GB" i="1" dirty="0"/>
              <a:t>main</a:t>
            </a:r>
            <a:r>
              <a:rPr lang="en-GB" dirty="0"/>
              <a:t> branch</a:t>
            </a:r>
          </a:p>
          <a:p>
            <a:pPr lvl="1"/>
            <a:r>
              <a:rPr lang="en-GB" b="1" dirty="0"/>
              <a:t>Fork</a:t>
            </a:r>
            <a:r>
              <a:rPr lang="en-GB" dirty="0"/>
              <a:t> to create separate copy of someone else’s </a:t>
            </a:r>
            <a:r>
              <a:rPr lang="en-GB" i="1" dirty="0"/>
              <a:t>main</a:t>
            </a:r>
            <a:r>
              <a:rPr lang="en-GB" dirty="0"/>
              <a:t> repository </a:t>
            </a:r>
            <a:r>
              <a:rPr lang="en-GB" sz="1700" dirty="0"/>
              <a:t>(external)</a:t>
            </a:r>
            <a:endParaRPr lang="en-GB" dirty="0"/>
          </a:p>
          <a:p>
            <a:pPr lvl="2"/>
            <a:r>
              <a:rPr lang="en-GB" b="1" dirty="0"/>
              <a:t>Pull</a:t>
            </a:r>
            <a:r>
              <a:rPr lang="en-GB" dirty="0"/>
              <a:t> </a:t>
            </a:r>
            <a:r>
              <a:rPr lang="en-GB" b="1" dirty="0"/>
              <a:t>request</a:t>
            </a:r>
            <a:r>
              <a:rPr lang="en-GB" dirty="0"/>
              <a:t> to ask to incorporate changes of </a:t>
            </a:r>
            <a:r>
              <a:rPr lang="en-GB" i="1" dirty="0"/>
              <a:t>fork</a:t>
            </a:r>
            <a:r>
              <a:rPr lang="en-GB" dirty="0"/>
              <a:t> into </a:t>
            </a:r>
            <a:r>
              <a:rPr lang="en-GB" i="1" dirty="0"/>
              <a:t>main</a:t>
            </a:r>
            <a:r>
              <a:rPr lang="en-GB" dirty="0"/>
              <a:t> repository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Upload changes</a:t>
            </a:r>
          </a:p>
          <a:p>
            <a:pPr lvl="1"/>
            <a:r>
              <a:rPr lang="en-NO" b="1" dirty="0"/>
              <a:t>Commit</a:t>
            </a:r>
            <a:r>
              <a:rPr lang="en-NO" dirty="0"/>
              <a:t> to add change (+ description of change) to local change-log </a:t>
            </a:r>
            <a:r>
              <a:rPr lang="en-NO" sz="1700" dirty="0"/>
              <a:t>(local → local)</a:t>
            </a:r>
          </a:p>
          <a:p>
            <a:pPr lvl="1"/>
            <a:r>
              <a:rPr lang="en-NO" b="1" dirty="0"/>
              <a:t>Push</a:t>
            </a:r>
            <a:r>
              <a:rPr lang="en-NO" dirty="0"/>
              <a:t> to publish local change-log to online repository </a:t>
            </a:r>
            <a:r>
              <a:rPr lang="en-NO" sz="1700" dirty="0"/>
              <a:t>(local → cloud)</a:t>
            </a:r>
            <a:endParaRPr lang="en-NO" dirty="0"/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Download changes</a:t>
            </a:r>
          </a:p>
          <a:p>
            <a:pPr lvl="1"/>
            <a:r>
              <a:rPr lang="en-NO" b="1" dirty="0"/>
              <a:t>Fetch</a:t>
            </a:r>
            <a:r>
              <a:rPr lang="en-NO" dirty="0"/>
              <a:t> to retrieve online change-log </a:t>
            </a:r>
            <a:r>
              <a:rPr lang="en-NO" sz="1700" dirty="0"/>
              <a:t>(cloud → local)</a:t>
            </a:r>
            <a:endParaRPr lang="en-NO" dirty="0"/>
          </a:p>
          <a:p>
            <a:pPr lvl="1"/>
            <a:r>
              <a:rPr lang="en-NO" b="1" dirty="0"/>
              <a:t>Pull</a:t>
            </a:r>
            <a:r>
              <a:rPr lang="en-NO" dirty="0"/>
              <a:t> to merge changes of retrieved change-log with local repository </a:t>
            </a:r>
            <a:r>
              <a:rPr lang="en-NO" sz="1700" dirty="0"/>
              <a:t>(local → local)</a:t>
            </a:r>
          </a:p>
        </p:txBody>
      </p:sp>
    </p:spTree>
    <p:extLst>
      <p:ext uri="{BB962C8B-B14F-4D97-AF65-F5344CB8AC3E}">
        <p14:creationId xmlns:p14="http://schemas.microsoft.com/office/powerpoint/2010/main" val="697250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1E00-EA05-21DF-AFB3-79CA8CC5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Gameplan for group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C77A-8F0A-4E1D-C98C-7A43B5D4C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87321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4 groups (2 oceanography and 2 meteorology)</a:t>
            </a:r>
          </a:p>
          <a:p>
            <a:pPr lvl="1"/>
            <a:r>
              <a:rPr lang="en-GB" dirty="0" err="1"/>
              <a:t>Idunn</a:t>
            </a:r>
            <a:r>
              <a:rPr lang="en-GB" dirty="0"/>
              <a:t>, </a:t>
            </a:r>
            <a:r>
              <a:rPr lang="en-GB" dirty="0" err="1"/>
              <a:t>Fritjof</a:t>
            </a:r>
            <a:r>
              <a:rPr lang="en-GB" dirty="0"/>
              <a:t>, Pedro		3 people</a:t>
            </a:r>
          </a:p>
          <a:p>
            <a:pPr lvl="1"/>
            <a:r>
              <a:rPr lang="en-GB" dirty="0" err="1"/>
              <a:t>Christoffer</a:t>
            </a:r>
            <a:r>
              <a:rPr lang="en-GB" dirty="0"/>
              <a:t>, Sander, Karen	3 people</a:t>
            </a:r>
          </a:p>
          <a:p>
            <a:pPr lvl="1"/>
            <a:r>
              <a:rPr lang="en-GB" dirty="0"/>
              <a:t>Sigrid, Ivar, Nat, </a:t>
            </a:r>
            <a:r>
              <a:rPr lang="en-GB" dirty="0" err="1"/>
              <a:t>Audun</a:t>
            </a:r>
            <a:r>
              <a:rPr lang="en-GB" dirty="0"/>
              <a:t>	4 people</a:t>
            </a:r>
          </a:p>
          <a:p>
            <a:pPr lvl="1"/>
            <a:r>
              <a:rPr lang="en-GB" dirty="0"/>
              <a:t>Kristine, Fiona, Finn, Emil	4 people</a:t>
            </a:r>
          </a:p>
          <a:p>
            <a:pPr marL="0" indent="0">
              <a:buNone/>
            </a:pPr>
            <a:r>
              <a:rPr lang="en-GB" dirty="0"/>
              <a:t>Groups get start data, in-between milestones and end goal:</a:t>
            </a:r>
          </a:p>
          <a:p>
            <a:pPr lvl="1"/>
            <a:r>
              <a:rPr lang="en-GB" dirty="0"/>
              <a:t>Raw data visualisation</a:t>
            </a:r>
          </a:p>
          <a:p>
            <a:pPr lvl="1"/>
            <a:r>
              <a:rPr lang="en-GB" dirty="0"/>
              <a:t>Time-series &amp; Spatial resolution plots</a:t>
            </a:r>
          </a:p>
          <a:p>
            <a:pPr lvl="1"/>
            <a:r>
              <a:rPr lang="en-GB" dirty="0"/>
              <a:t>Water and air mass characterisation and visualisation</a:t>
            </a:r>
          </a:p>
          <a:p>
            <a:pPr lvl="1"/>
            <a:r>
              <a:rPr lang="en-GB" dirty="0"/>
              <a:t>Combined </a:t>
            </a:r>
            <a:r>
              <a:rPr lang="en-GB" dirty="0" err="1"/>
              <a:t>ocean+atmosphere</a:t>
            </a:r>
            <a:r>
              <a:rPr lang="en-GB" dirty="0"/>
              <a:t> series with possible interactions</a:t>
            </a:r>
          </a:p>
          <a:p>
            <a:pPr lvl="1"/>
            <a:r>
              <a:rPr lang="en-GB" dirty="0"/>
              <a:t>Represent state of </a:t>
            </a:r>
            <a:r>
              <a:rPr lang="en-GB" dirty="0" err="1"/>
              <a:t>ocean+atmosphere</a:t>
            </a:r>
            <a:r>
              <a:rPr lang="en-GB" dirty="0"/>
              <a:t> in the North Atlantic in 2017, identify events that stand out.</a:t>
            </a:r>
          </a:p>
          <a:p>
            <a:pPr marL="0" indent="0">
              <a:buNone/>
            </a:pPr>
            <a:r>
              <a:rPr lang="en-GB" dirty="0"/>
              <a:t>Self-defined roles within group to do, amongst others:</a:t>
            </a:r>
          </a:p>
          <a:p>
            <a:pPr lvl="1"/>
            <a:r>
              <a:rPr lang="en-GB" dirty="0"/>
              <a:t>Reading, cleaning, pre-processing data, preparing usable </a:t>
            </a:r>
            <a:r>
              <a:rPr lang="en-GB" dirty="0" err="1"/>
              <a:t>dataframes</a:t>
            </a:r>
            <a:endParaRPr lang="en-GB" dirty="0"/>
          </a:p>
          <a:p>
            <a:pPr lvl="1"/>
            <a:r>
              <a:rPr lang="en-GB" dirty="0"/>
              <a:t>Compiling and analysing data</a:t>
            </a:r>
          </a:p>
          <a:p>
            <a:pPr lvl="1"/>
            <a:r>
              <a:rPr lang="en-GB" dirty="0"/>
              <a:t>Visualising raw and analysed data</a:t>
            </a:r>
          </a:p>
          <a:p>
            <a:pPr marL="0" indent="0">
              <a:buNone/>
            </a:pPr>
            <a:r>
              <a:rPr lang="en-GB" dirty="0"/>
              <a:t>Group members sit separated and get 10min/hour physical meeting time</a:t>
            </a:r>
          </a:p>
        </p:txBody>
      </p:sp>
    </p:spTree>
    <p:extLst>
      <p:ext uri="{BB962C8B-B14F-4D97-AF65-F5344CB8AC3E}">
        <p14:creationId xmlns:p14="http://schemas.microsoft.com/office/powerpoint/2010/main" val="292915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4</a:t>
            </a:r>
          </a:p>
        </p:txBody>
      </p:sp>
    </p:spTree>
    <p:extLst>
      <p:ext uri="{BB962C8B-B14F-4D97-AF65-F5344CB8AC3E}">
        <p14:creationId xmlns:p14="http://schemas.microsoft.com/office/powerpoint/2010/main" val="138679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2E8A60-0224-A197-D134-4228DB5D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on CSP… (S1E2)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F4A95FD-AF27-3623-D845-5BCC06749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Branching and submitting merge requests</a:t>
            </a:r>
          </a:p>
          <a:p>
            <a:pPr lvl="1"/>
            <a:r>
              <a:rPr lang="en-US" dirty="0"/>
              <a:t>Create branch on GHD for specific purpose on main project</a:t>
            </a:r>
          </a:p>
          <a:p>
            <a:pPr lvl="1"/>
            <a:r>
              <a:rPr lang="en-US" dirty="0"/>
              <a:t>Work in branch and </a:t>
            </a:r>
            <a:r>
              <a:rPr lang="en-US" dirty="0" err="1"/>
              <a:t>commit+push</a:t>
            </a:r>
            <a:r>
              <a:rPr lang="en-US" dirty="0"/>
              <a:t> to remote</a:t>
            </a:r>
          </a:p>
          <a:p>
            <a:pPr lvl="1"/>
            <a:r>
              <a:rPr lang="en-US" dirty="0"/>
              <a:t>On GL, create merge request into main, assign reviewer, etc.</a:t>
            </a:r>
          </a:p>
          <a:p>
            <a:pPr lvl="1"/>
            <a:r>
              <a:rPr lang="en-US" dirty="0"/>
              <a:t>If branch deleted after merge, open new branch for next specific purpose. If not, continue merge main into branch with GHD and continue working there.</a:t>
            </a:r>
          </a:p>
          <a:p>
            <a:r>
              <a:rPr lang="en-US" dirty="0"/>
              <a:t>Permissions get inherited from highest group downwards</a:t>
            </a:r>
          </a:p>
          <a:p>
            <a:pPr lvl="1"/>
            <a:r>
              <a:rPr lang="en-GB" dirty="0"/>
              <a:t>Users added with role on main group level get same rights in subgroups and projects</a:t>
            </a:r>
          </a:p>
          <a:p>
            <a:pPr lvl="1"/>
            <a:r>
              <a:rPr lang="en-GB" dirty="0"/>
              <a:t>Resolve conflict by</a:t>
            </a:r>
          </a:p>
          <a:p>
            <a:pPr lvl="2"/>
            <a:r>
              <a:rPr lang="en-GB" dirty="0"/>
              <a:t>Removing users from top level and adding them in selected subgroups or folders</a:t>
            </a:r>
          </a:p>
          <a:p>
            <a:pPr lvl="2"/>
            <a:r>
              <a:rPr lang="en-GB" dirty="0"/>
              <a:t>Forking/branching  repositories privately to do exercises locally (and opening pull/merge requests to submit, eventually)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556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8022533E-1C4F-D124-DECE-E5390011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40BF-D1DC-E003-FDF6-F2ECD827B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 dirty="0">
                <a:solidFill>
                  <a:srgbClr val="FFFFFF"/>
                </a:solidFill>
              </a:rPr>
              <a:t>Collaborative Scientific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BB553-E606-15E6-FA2C-396DE2912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Code like a modern geophyisicist – Day 5</a:t>
            </a:r>
          </a:p>
        </p:txBody>
      </p:sp>
    </p:spTree>
    <p:extLst>
      <p:ext uri="{BB962C8B-B14F-4D97-AF65-F5344CB8AC3E}">
        <p14:creationId xmlns:p14="http://schemas.microsoft.com/office/powerpoint/2010/main" val="3505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13862C4-C7B1-4A9D-9444-8175D526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Presentation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31D0693-D5D2-4990-7018-22F4CB51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89" y="1290917"/>
            <a:ext cx="10891221" cy="53519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GB" dirty="0"/>
              <a:t>Prepare presentation</a:t>
            </a:r>
          </a:p>
          <a:p>
            <a:pPr lvl="1"/>
            <a:r>
              <a:rPr lang="en-GB" dirty="0"/>
              <a:t>Ocean/Atmosphere groups sit together, push their plots to</a:t>
            </a:r>
          </a:p>
          <a:p>
            <a:pPr lvl="1"/>
            <a:endParaRPr lang="en-GB" dirty="0"/>
          </a:p>
          <a:p>
            <a:pPr marL="914400" lvl="2" indent="0" algn="ctr">
              <a:buNone/>
            </a:pPr>
            <a:r>
              <a:rPr lang="en-GB" sz="2600" dirty="0"/>
              <a:t>global-course-files &gt; Day 3-4-5 Project data &gt; Figures &gt; Atmosphere or Ocean</a:t>
            </a:r>
          </a:p>
          <a:p>
            <a:pPr marL="914400" lvl="2" indent="0" algn="ctr">
              <a:buNone/>
            </a:pPr>
            <a:endParaRPr lang="en-GB" dirty="0"/>
          </a:p>
          <a:p>
            <a:pPr lvl="1"/>
            <a:r>
              <a:rPr lang="en-GB" dirty="0"/>
              <a:t>Each plot needs</a:t>
            </a:r>
          </a:p>
          <a:p>
            <a:pPr lvl="2"/>
            <a:r>
              <a:rPr lang="en-GB" dirty="0"/>
              <a:t>Title with description of </a:t>
            </a:r>
            <a:r>
              <a:rPr lang="en-GB" i="1" dirty="0"/>
              <a:t>date</a:t>
            </a:r>
            <a:r>
              <a:rPr lang="en-GB" dirty="0"/>
              <a:t>, </a:t>
            </a:r>
            <a:r>
              <a:rPr lang="en-GB" i="1" dirty="0"/>
              <a:t>place</a:t>
            </a:r>
            <a:r>
              <a:rPr lang="en-GB" dirty="0"/>
              <a:t>, plotted </a:t>
            </a:r>
            <a:r>
              <a:rPr lang="en-GB" i="1" dirty="0"/>
              <a:t>quantity	</a:t>
            </a:r>
            <a:r>
              <a:rPr lang="en-GB" dirty="0"/>
              <a:t>(on figure)</a:t>
            </a:r>
          </a:p>
          <a:p>
            <a:pPr lvl="2"/>
            <a:r>
              <a:rPr lang="en-GB" dirty="0"/>
              <a:t>Description of phenomenon and behaviour		(during presentation)</a:t>
            </a:r>
          </a:p>
          <a:p>
            <a:pPr lvl="2"/>
            <a:r>
              <a:rPr lang="en-GB" dirty="0"/>
              <a:t>Further scientific use of plotted information		(during presentation)</a:t>
            </a:r>
          </a:p>
          <a:p>
            <a:pPr lvl="1"/>
            <a:r>
              <a:rPr lang="en-GB" dirty="0"/>
              <a:t>Groups prepare collective </a:t>
            </a:r>
            <a:r>
              <a:rPr lang="en-GB" dirty="0" err="1"/>
              <a:t>Powerpoint</a:t>
            </a:r>
            <a:endParaRPr lang="en-GB" dirty="0"/>
          </a:p>
          <a:p>
            <a:pPr lvl="2"/>
            <a:r>
              <a:rPr lang="en-GB" dirty="0"/>
              <a:t>Complementary plots			(different	</a:t>
            </a:r>
            <a:r>
              <a:rPr lang="en-GB" i="1" dirty="0"/>
              <a:t>quantities</a:t>
            </a:r>
            <a:r>
              <a:rPr lang="en-GB" dirty="0"/>
              <a:t>,	same	</a:t>
            </a:r>
            <a:r>
              <a:rPr lang="en-GB" i="1" dirty="0"/>
              <a:t>time/place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Time/spatial resolution plots			(same	</a:t>
            </a:r>
            <a:r>
              <a:rPr lang="en-GB" i="1" dirty="0"/>
              <a:t>quantities</a:t>
            </a:r>
            <a:r>
              <a:rPr lang="en-GB" dirty="0"/>
              <a:t>,	different	</a:t>
            </a:r>
            <a:r>
              <a:rPr lang="en-GB" i="1" dirty="0"/>
              <a:t>time/place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Parallel plots				(same 	</a:t>
            </a:r>
            <a:r>
              <a:rPr lang="en-GB" i="1" dirty="0"/>
              <a:t>quantities</a:t>
            </a:r>
            <a:r>
              <a:rPr lang="en-GB" dirty="0"/>
              <a:t>,	same	</a:t>
            </a:r>
            <a:r>
              <a:rPr lang="en-GB" i="1" dirty="0"/>
              <a:t>time/place</a:t>
            </a:r>
            <a:r>
              <a:rPr lang="en-GB" dirty="0"/>
              <a:t>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GB" dirty="0"/>
              <a:t>Clemens </a:t>
            </a:r>
            <a:r>
              <a:rPr lang="en-GB" dirty="0" err="1"/>
              <a:t>Spensberger</a:t>
            </a:r>
            <a:r>
              <a:rPr lang="en-GB" dirty="0"/>
              <a:t> joins us (18:00)</a:t>
            </a:r>
          </a:p>
          <a:p>
            <a:pPr lvl="1"/>
            <a:r>
              <a:rPr lang="en-GB" dirty="0"/>
              <a:t>Presentation of the datasets</a:t>
            </a:r>
          </a:p>
          <a:p>
            <a:pPr lvl="1"/>
            <a:r>
              <a:rPr lang="en-GB" dirty="0"/>
              <a:t>Ocean plots</a:t>
            </a:r>
          </a:p>
          <a:p>
            <a:pPr lvl="1"/>
            <a:r>
              <a:rPr lang="en-GB" dirty="0"/>
              <a:t>Atmosphere plots</a:t>
            </a:r>
          </a:p>
          <a:p>
            <a:pPr lvl="1"/>
            <a:r>
              <a:rPr lang="en-GB" dirty="0"/>
              <a:t>Ocean-atmosphere interaction discussion?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42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8570-A28B-5DCB-8AFA-746792F0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Program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40A95-C917-AD45-5679-F346FDB33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NO"/>
              <a:t>Day 1 - </a:t>
            </a:r>
            <a:r>
              <a:rPr lang="en-NO" b="1"/>
              <a:t>Introduction</a:t>
            </a:r>
            <a:endParaRPr lang="en-NO"/>
          </a:p>
          <a:p>
            <a:pPr lvl="1"/>
            <a:r>
              <a:rPr lang="en-NO"/>
              <a:t>Theory on Git for programming</a:t>
            </a:r>
          </a:p>
          <a:p>
            <a:pPr lvl="1"/>
            <a:r>
              <a:rPr lang="en-NO"/>
              <a:t>Some comments on teaching and learning</a:t>
            </a:r>
          </a:p>
          <a:p>
            <a:pPr lvl="1"/>
            <a:r>
              <a:rPr lang="en-NO"/>
              <a:t>Short survey</a:t>
            </a:r>
          </a:p>
          <a:p>
            <a:pPr lvl="1"/>
            <a:r>
              <a:rPr lang="en-NO"/>
              <a:t>Installation and setup</a:t>
            </a:r>
            <a:br>
              <a:rPr lang="en-NO"/>
            </a:br>
            <a:endParaRPr lang="en-NO"/>
          </a:p>
          <a:p>
            <a:pPr marL="0" indent="0">
              <a:buNone/>
            </a:pPr>
            <a:r>
              <a:rPr lang="en-NO"/>
              <a:t>Day 2 - </a:t>
            </a:r>
            <a:r>
              <a:rPr lang="en-NO" b="1"/>
              <a:t>Scientific Python</a:t>
            </a:r>
            <a:endParaRPr lang="en-NO"/>
          </a:p>
          <a:p>
            <a:pPr lvl="1"/>
            <a:r>
              <a:rPr lang="en-NO"/>
              <a:t>Demonstration by researcher</a:t>
            </a:r>
          </a:p>
          <a:p>
            <a:pPr lvl="1"/>
            <a:r>
              <a:rPr lang="en-NO"/>
              <a:t>Practice and exercises</a:t>
            </a:r>
          </a:p>
          <a:p>
            <a:pPr lvl="1"/>
            <a:r>
              <a:rPr lang="en-NO"/>
              <a:t>Get everyone to the required level</a:t>
            </a:r>
            <a:br>
              <a:rPr lang="en-NO"/>
            </a:br>
            <a:endParaRPr lang="en-NO"/>
          </a:p>
          <a:p>
            <a:pPr marL="0" indent="0">
              <a:buNone/>
            </a:pPr>
            <a:r>
              <a:rPr lang="en-NO"/>
              <a:t>Days 3 &amp; 4 - </a:t>
            </a:r>
            <a:r>
              <a:rPr lang="en-NO" b="1"/>
              <a:t>Collaboration</a:t>
            </a:r>
            <a:endParaRPr lang="en-NO"/>
          </a:p>
          <a:p>
            <a:pPr lvl="1"/>
            <a:r>
              <a:rPr lang="en-NO"/>
              <a:t>Scientific group projects</a:t>
            </a:r>
          </a:p>
          <a:p>
            <a:pPr lvl="1"/>
            <a:r>
              <a:rPr lang="en-NO"/>
              <a:t>Collaborate in teams and between different teams</a:t>
            </a:r>
          </a:p>
          <a:p>
            <a:pPr lvl="1"/>
            <a:endParaRPr lang="en-NO"/>
          </a:p>
          <a:p>
            <a:pPr marL="457200" lvl="1" indent="0">
              <a:buNone/>
            </a:pPr>
            <a:br>
              <a:rPr lang="en-NO"/>
            </a:br>
            <a:endParaRPr lang="en-NO"/>
          </a:p>
          <a:p>
            <a:pPr marL="0" indent="0">
              <a:buNone/>
            </a:pPr>
            <a:r>
              <a:rPr lang="en-NO"/>
              <a:t>Day 5 - </a:t>
            </a:r>
            <a:r>
              <a:rPr lang="en-NO" b="1"/>
              <a:t>Reflections</a:t>
            </a:r>
            <a:endParaRPr lang="en-NO"/>
          </a:p>
          <a:p>
            <a:pPr lvl="1"/>
            <a:r>
              <a:rPr lang="en-NO"/>
              <a:t>Present and discuss results with expert</a:t>
            </a:r>
          </a:p>
          <a:p>
            <a:pPr lvl="1"/>
            <a:r>
              <a:rPr lang="en-NO"/>
              <a:t>Short survey</a:t>
            </a:r>
          </a:p>
          <a:p>
            <a:pPr lvl="1"/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7996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2B42-C56C-EBA9-C49C-A05A61FD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81F6-31D7-533F-A10C-F4750766B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O" sz="3200" dirty="0"/>
              <a:t>Importance of programming in geophysics</a:t>
            </a:r>
          </a:p>
          <a:p>
            <a:pPr marL="0" indent="0">
              <a:buNone/>
            </a:pPr>
            <a:r>
              <a:rPr lang="en-NO" sz="3200" dirty="0"/>
              <a:t>Advantages </a:t>
            </a:r>
            <a:r>
              <a:rPr lang="en-NO" sz="2000" dirty="0"/>
              <a:t>(and disadvantages)</a:t>
            </a:r>
            <a:r>
              <a:rPr lang="en-NO" sz="3200" dirty="0"/>
              <a:t> of using Git in scientific projects</a:t>
            </a:r>
          </a:p>
          <a:p>
            <a:pPr marL="0" indent="0">
              <a:buNone/>
            </a:pPr>
            <a:r>
              <a:rPr lang="en-NO" sz="3200" dirty="0"/>
              <a:t>Some comments on meaningful learning</a:t>
            </a:r>
          </a:p>
          <a:p>
            <a:pPr marL="0" indent="0">
              <a:buNone/>
            </a:pPr>
            <a:r>
              <a:rPr lang="en-NO" sz="3200" dirty="0"/>
              <a:t>Common Python packages for scientific routines</a:t>
            </a:r>
          </a:p>
          <a:p>
            <a:pPr marL="0" indent="0">
              <a:buNone/>
            </a:pPr>
            <a:r>
              <a:rPr lang="en-NO" sz="3200" dirty="0"/>
              <a:t>Basic Git commands</a:t>
            </a:r>
          </a:p>
          <a:p>
            <a:pPr marL="0" indent="0">
              <a:buNone/>
            </a:pPr>
            <a:r>
              <a:rPr lang="en-NO" sz="3200" dirty="0"/>
              <a:t>Collaborative scientific programming project</a:t>
            </a:r>
          </a:p>
        </p:txBody>
      </p:sp>
    </p:spTree>
    <p:extLst>
      <p:ext uri="{BB962C8B-B14F-4D97-AF65-F5344CB8AC3E}">
        <p14:creationId xmlns:p14="http://schemas.microsoft.com/office/powerpoint/2010/main" val="17897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F976-6B7A-733F-2DB2-5F66D382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Student survey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EEE28-3102-CB46-6735-D129A991DE9A}"/>
              </a:ext>
            </a:extLst>
          </p:cNvPr>
          <p:cNvSpPr txBox="1"/>
          <p:nvPr/>
        </p:nvSpPr>
        <p:spPr>
          <a:xfrm>
            <a:off x="3323516" y="6492875"/>
            <a:ext cx="554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https://</a:t>
            </a:r>
            <a:r>
              <a:rPr lang="en-GB" i="1" dirty="0" err="1"/>
              <a:t>skjemaker.app.uib.no</a:t>
            </a:r>
            <a:r>
              <a:rPr lang="en-GB" i="1" dirty="0"/>
              <a:t>/</a:t>
            </a:r>
            <a:r>
              <a:rPr lang="en-GB" i="1" dirty="0" err="1"/>
              <a:t>view.php?id</a:t>
            </a:r>
            <a:r>
              <a:rPr lang="en-GB" i="1" dirty="0"/>
              <a:t>=17135990</a:t>
            </a:r>
            <a:endParaRPr lang="en-NO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C9A3C-F026-868F-96CE-DF9BA2265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999" y="1690688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0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A4C3-3F83-B144-8EB7-6F813CAF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GFI course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B1A06-503C-A5FB-17CE-E4611605E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1" y="1288184"/>
            <a:ext cx="10194078" cy="53766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12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6287-2744-8EFA-057A-DA447F9C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Current challenges and status quo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23A0-BBB4-D444-BA1C-9F2EA6A6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76" y="1698546"/>
            <a:ext cx="11028848" cy="479432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NO"/>
              <a:t>Programming is </a:t>
            </a:r>
            <a:r>
              <a:rPr lang="en-NO" b="1"/>
              <a:t>necessary</a:t>
            </a:r>
            <a:r>
              <a:rPr lang="en-NO"/>
              <a:t> in scientific studies and careers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NO"/>
              <a:t>Students:</a:t>
            </a:r>
          </a:p>
          <a:p>
            <a:pPr lvl="1"/>
            <a:r>
              <a:rPr lang="en-NO"/>
              <a:t>Unclear </a:t>
            </a:r>
            <a:r>
              <a:rPr lang="en-NO" b="1"/>
              <a:t>uses and benefits</a:t>
            </a:r>
            <a:r>
              <a:rPr lang="en-NO"/>
              <a:t>, not sure where to begin</a:t>
            </a:r>
          </a:p>
          <a:p>
            <a:pPr lvl="1"/>
            <a:r>
              <a:rPr lang="en-NO" b="1"/>
              <a:t>Lack of training</a:t>
            </a:r>
            <a:r>
              <a:rPr lang="en-NO"/>
              <a:t> with programming routines, no repetition and continuity</a:t>
            </a:r>
          </a:p>
          <a:p>
            <a:pPr lvl="1"/>
            <a:r>
              <a:rPr lang="en-NO"/>
              <a:t>Only INF100 formally covering the topic and </a:t>
            </a:r>
            <a:r>
              <a:rPr lang="en-NO" b="1"/>
              <a:t>not totally applicable</a:t>
            </a:r>
            <a:r>
              <a:rPr lang="en-NO"/>
              <a:t> to GFI</a:t>
            </a:r>
          </a:p>
          <a:p>
            <a:pPr lvl="1"/>
            <a:r>
              <a:rPr lang="en-NO"/>
              <a:t>Different </a:t>
            </a:r>
            <a:r>
              <a:rPr lang="en-NO" b="1"/>
              <a:t>competing frameworks</a:t>
            </a:r>
            <a:r>
              <a:rPr lang="en-NO"/>
              <a:t> (CoCalc, Anaconda, VSC, etc)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NO"/>
              <a:t>Teaching staff:</a:t>
            </a:r>
          </a:p>
          <a:p>
            <a:pPr lvl="1"/>
            <a:r>
              <a:rPr lang="en-GB"/>
              <a:t>M</a:t>
            </a:r>
            <a:r>
              <a:rPr lang="en-NO"/>
              <a:t>ostly involved with </a:t>
            </a:r>
            <a:r>
              <a:rPr lang="en-NO" b="1"/>
              <a:t>MatLab or Fortran</a:t>
            </a:r>
            <a:r>
              <a:rPr lang="en-NO"/>
              <a:t> in research, not always Python</a:t>
            </a:r>
          </a:p>
          <a:p>
            <a:pPr lvl="1"/>
            <a:r>
              <a:rPr lang="en-NO"/>
              <a:t>Programming teaching </a:t>
            </a:r>
            <a:r>
              <a:rPr lang="en-NO" b="1"/>
              <a:t>goals not clearly defined</a:t>
            </a:r>
          </a:p>
          <a:p>
            <a:pPr lvl="1"/>
            <a:r>
              <a:rPr lang="en-NO"/>
              <a:t>Creating lectures that include programming (</a:t>
            </a:r>
            <a:r>
              <a:rPr lang="en-NO" b="1"/>
              <a:t>new designs and practices</a:t>
            </a:r>
            <a:r>
              <a:rPr lang="en-NO"/>
              <a:t>)</a:t>
            </a:r>
          </a:p>
          <a:p>
            <a:pPr lvl="1"/>
            <a:r>
              <a:rPr lang="en-NO"/>
              <a:t>Programming </a:t>
            </a:r>
            <a:r>
              <a:rPr lang="en-NO" b="1"/>
              <a:t>complex</a:t>
            </a:r>
            <a:r>
              <a:rPr lang="en-NO"/>
              <a:t> to teach (semantics, use cases, packages, etc)</a:t>
            </a:r>
          </a:p>
          <a:p>
            <a:pPr lvl="1"/>
            <a:endParaRPr lang="en-NO"/>
          </a:p>
          <a:p>
            <a:pPr lvl="1"/>
            <a:endParaRPr lang="en-NO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933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509C-BF7A-65BD-8F07-99F7F791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new perspective on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E4AF-7CD1-7A23-64A8-94F666466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25" y="1690688"/>
            <a:ext cx="10975949" cy="483967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NO" dirty="0"/>
              <a:t>Git + Visual Studio Code as a framework</a:t>
            </a:r>
          </a:p>
          <a:p>
            <a:pPr lvl="1"/>
            <a:r>
              <a:rPr lang="en-GB" dirty="0"/>
              <a:t>P</a:t>
            </a:r>
            <a:r>
              <a:rPr lang="en-NO" dirty="0"/>
              <a:t>rovide students with </a:t>
            </a:r>
            <a:r>
              <a:rPr lang="en-NO" b="1" dirty="0"/>
              <a:t>professional skills</a:t>
            </a:r>
          </a:p>
          <a:p>
            <a:pPr lvl="1"/>
            <a:r>
              <a:rPr lang="en-NO" dirty="0"/>
              <a:t>Robust collaborative capacities, s</a:t>
            </a:r>
            <a:r>
              <a:rPr lang="en-GB" dirty="0"/>
              <a:t>u</a:t>
            </a:r>
            <a:r>
              <a:rPr lang="en-NO" dirty="0"/>
              <a:t>pports </a:t>
            </a:r>
            <a:r>
              <a:rPr lang="en-NO" b="1" dirty="0"/>
              <a:t>integrating programming</a:t>
            </a:r>
            <a:r>
              <a:rPr lang="en-NO" dirty="0"/>
              <a:t> into all courses</a:t>
            </a:r>
          </a:p>
          <a:p>
            <a:pPr lvl="1"/>
            <a:r>
              <a:rPr lang="en-NO" b="1" dirty="0"/>
              <a:t>Transparency</a:t>
            </a:r>
            <a:r>
              <a:rPr lang="en-NO" dirty="0"/>
              <a:t> about workflow and individual contributions</a:t>
            </a:r>
          </a:p>
          <a:p>
            <a:pPr lvl="1"/>
            <a:r>
              <a:rPr lang="en-NO" dirty="0"/>
              <a:t>Shared documents </a:t>
            </a:r>
            <a:r>
              <a:rPr lang="en-NO" b="1" dirty="0"/>
              <a:t>always up to date</a:t>
            </a:r>
            <a:r>
              <a:rPr lang="en-NO" dirty="0"/>
              <a:t> for everyone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Git</a:t>
            </a:r>
          </a:p>
          <a:p>
            <a:pPr lvl="1"/>
            <a:r>
              <a:rPr lang="en-NO" dirty="0"/>
              <a:t>Cloud-based Version Control System, tracks all changes to a file/project</a:t>
            </a:r>
          </a:p>
          <a:p>
            <a:pPr lvl="1"/>
            <a:r>
              <a:rPr lang="en-NO" dirty="0"/>
              <a:t>Records </a:t>
            </a:r>
            <a:r>
              <a:rPr lang="en-NO" b="1" dirty="0"/>
              <a:t>who</a:t>
            </a:r>
            <a:r>
              <a:rPr lang="en-NO" dirty="0"/>
              <a:t> made </a:t>
            </a:r>
            <a:r>
              <a:rPr lang="en-NO" b="1" dirty="0"/>
              <a:t>what</a:t>
            </a:r>
            <a:r>
              <a:rPr lang="en-NO" dirty="0"/>
              <a:t> change </a:t>
            </a:r>
            <a:r>
              <a:rPr lang="en-NO" b="1" dirty="0"/>
              <a:t>when</a:t>
            </a:r>
            <a:r>
              <a:rPr lang="en-NO" dirty="0"/>
              <a:t> and </a:t>
            </a:r>
            <a:r>
              <a:rPr lang="en-NO" b="1" dirty="0"/>
              <a:t>why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NO" dirty="0"/>
              <a:t>Visual Studio Code</a:t>
            </a:r>
          </a:p>
          <a:p>
            <a:pPr lvl="1"/>
            <a:r>
              <a:rPr lang="en-NO" b="1" dirty="0"/>
              <a:t>Free &amp; open-source</a:t>
            </a:r>
            <a:r>
              <a:rPr lang="en-NO" dirty="0"/>
              <a:t> code editor/interpretor/compiler synchronised with Git</a:t>
            </a:r>
          </a:p>
          <a:p>
            <a:pPr lvl="1"/>
            <a:r>
              <a:rPr lang="en-NO" dirty="0"/>
              <a:t>S</a:t>
            </a:r>
            <a:r>
              <a:rPr lang="en-GB" dirty="0"/>
              <a:t>u</a:t>
            </a:r>
            <a:r>
              <a:rPr lang="en-NO" dirty="0"/>
              <a:t>pports 100+ programming languages, more than 45000 extensions, most popular coding environment (74% of 71000 respondents in 2022)</a:t>
            </a:r>
          </a:p>
        </p:txBody>
      </p:sp>
    </p:spTree>
    <p:extLst>
      <p:ext uri="{BB962C8B-B14F-4D97-AF65-F5344CB8AC3E}">
        <p14:creationId xmlns:p14="http://schemas.microsoft.com/office/powerpoint/2010/main" val="31174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70AA-C2F2-C97C-1220-9D2A9C85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Research on using Git in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A7DA7-85E3-0B25-3AFA-A5EAC2315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91" y="1825625"/>
            <a:ext cx="11516419" cy="4442790"/>
          </a:xfrm>
        </p:spPr>
        <p:txBody>
          <a:bodyPr numCol="2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NO" dirty="0"/>
              <a:t>Advantages</a:t>
            </a:r>
            <a:br>
              <a:rPr lang="en-NO" dirty="0"/>
            </a:br>
            <a:endParaRPr lang="en-NO" dirty="0"/>
          </a:p>
          <a:p>
            <a:pPr marL="0" indent="0">
              <a:buNone/>
            </a:pPr>
            <a:r>
              <a:rPr lang="en-NO" sz="2400" b="1" dirty="0"/>
              <a:t>Collaboration</a:t>
            </a:r>
            <a:r>
              <a:rPr lang="en-NO" sz="2400" dirty="0"/>
              <a:t>: </a:t>
            </a:r>
            <a:r>
              <a:rPr lang="en-NO" sz="2200" dirty="0"/>
              <a:t>improves communication and teamwork skills</a:t>
            </a:r>
            <a:endParaRPr lang="en-NO" sz="2400" dirty="0"/>
          </a:p>
          <a:p>
            <a:pPr marL="0" indent="0">
              <a:buNone/>
            </a:pPr>
            <a:r>
              <a:rPr lang="en-NO" sz="2400" b="1" dirty="0"/>
              <a:t>Version control</a:t>
            </a:r>
            <a:r>
              <a:rPr lang="en-NO" sz="2400" dirty="0"/>
              <a:t>: </a:t>
            </a:r>
            <a:r>
              <a:rPr lang="en-NO" sz="2200" dirty="0"/>
              <a:t>track changes and revert to previous versions if necessary</a:t>
            </a:r>
          </a:p>
          <a:p>
            <a:pPr marL="0" indent="0">
              <a:buNone/>
            </a:pPr>
            <a:r>
              <a:rPr lang="en-NO" sz="2400" b="1" dirty="0"/>
              <a:t>Feedback</a:t>
            </a:r>
            <a:r>
              <a:rPr lang="en-NO" sz="2400" dirty="0"/>
              <a:t>: </a:t>
            </a:r>
            <a:r>
              <a:rPr lang="en-NO" sz="2200" dirty="0"/>
              <a:t>pull-request feature is a platform for discussion between users</a:t>
            </a:r>
          </a:p>
          <a:p>
            <a:pPr marL="0" indent="0">
              <a:buNone/>
            </a:pPr>
            <a:r>
              <a:rPr lang="en-NO" sz="2400" b="1" dirty="0"/>
              <a:t>Transparency of activity</a:t>
            </a:r>
            <a:r>
              <a:rPr lang="en-NO" sz="2400" dirty="0"/>
              <a:t>: </a:t>
            </a:r>
            <a:r>
              <a:rPr lang="en-NO" sz="2200" dirty="0"/>
              <a:t>holds users accountable for their contributions</a:t>
            </a:r>
          </a:p>
          <a:p>
            <a:pPr marL="0" indent="0">
              <a:buNone/>
            </a:pPr>
            <a:r>
              <a:rPr lang="en-NO" sz="2400" b="1" dirty="0"/>
              <a:t>Opportunity</a:t>
            </a:r>
            <a:r>
              <a:rPr lang="en-NO" sz="2400" dirty="0"/>
              <a:t>: </a:t>
            </a:r>
            <a:r>
              <a:rPr lang="en-NO" sz="2200" dirty="0"/>
              <a:t>students develop technical skills</a:t>
            </a:r>
            <a:br>
              <a:rPr lang="en-NO" sz="2200" dirty="0"/>
            </a:br>
            <a:r>
              <a:rPr lang="en-NO" sz="2200" dirty="0"/>
              <a:t>at industry-standard</a:t>
            </a:r>
          </a:p>
          <a:p>
            <a:pPr marL="457200" lvl="1" indent="0">
              <a:buNone/>
            </a:pPr>
            <a:endParaRPr lang="en-NO" dirty="0"/>
          </a:p>
          <a:p>
            <a:pPr marL="0" indent="0" algn="ctr">
              <a:buNone/>
            </a:pPr>
            <a:r>
              <a:rPr lang="en-NO" dirty="0"/>
              <a:t>Limitations</a:t>
            </a:r>
            <a:br>
              <a:rPr lang="en-NO" dirty="0"/>
            </a:br>
            <a:endParaRPr lang="en-NO" dirty="0"/>
          </a:p>
          <a:p>
            <a:pPr marL="0" indent="0">
              <a:buNone/>
            </a:pPr>
            <a:r>
              <a:rPr lang="en-NO" sz="2400" b="1" dirty="0"/>
              <a:t>Learning curve</a:t>
            </a:r>
            <a:r>
              <a:rPr lang="en-NO" sz="2400" dirty="0"/>
              <a:t> for beginners unfamiliar with Git-environment</a:t>
            </a:r>
          </a:p>
          <a:p>
            <a:pPr lvl="1"/>
            <a:r>
              <a:rPr lang="en-NO" sz="2200" dirty="0"/>
              <a:t>Unthinkable to have a degree in geophysics without robust coding skills</a:t>
            </a:r>
          </a:p>
          <a:p>
            <a:pPr lvl="1"/>
            <a:r>
              <a:rPr lang="en-NO" sz="2200" dirty="0"/>
              <a:t>Develop shared base of knowledge</a:t>
            </a:r>
            <a:endParaRPr lang="en-NO" dirty="0"/>
          </a:p>
          <a:p>
            <a:pPr marL="0" indent="0">
              <a:buNone/>
            </a:pPr>
            <a:r>
              <a:rPr lang="en-US" sz="2400" dirty="0"/>
              <a:t>May not be suitable for </a:t>
            </a:r>
            <a:r>
              <a:rPr lang="en-US" sz="2400" b="1" dirty="0"/>
              <a:t>grading assignments</a:t>
            </a:r>
          </a:p>
          <a:p>
            <a:pPr lvl="1"/>
            <a:r>
              <a:rPr lang="en-US" sz="2200" dirty="0"/>
              <a:t>G</a:t>
            </a:r>
            <a:r>
              <a:rPr lang="en-NO" sz="2200" dirty="0"/>
              <a:t>rade student work on mitt.uib</a:t>
            </a:r>
            <a:endParaRPr lang="en-NO" dirty="0"/>
          </a:p>
          <a:p>
            <a:pPr marL="0" indent="0">
              <a:buNone/>
            </a:pPr>
            <a:r>
              <a:rPr lang="en-NO" sz="2400" dirty="0"/>
              <a:t>Some may be </a:t>
            </a:r>
            <a:r>
              <a:rPr lang="en-NO" sz="2400" b="1" dirty="0"/>
              <a:t>uncomfortable sharing</a:t>
            </a:r>
            <a:r>
              <a:rPr lang="en-NO" sz="2400" i="1" dirty="0"/>
              <a:t> </a:t>
            </a:r>
            <a:r>
              <a:rPr lang="en-NO" sz="2400" dirty="0"/>
              <a:t>work</a:t>
            </a:r>
          </a:p>
          <a:p>
            <a:pPr lvl="1"/>
            <a:r>
              <a:rPr lang="en-NO" sz="2200" dirty="0"/>
              <a:t>Possibility to use private repositories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31AE4-F4A0-D25B-7366-003E70398B62}"/>
              </a:ext>
            </a:extLst>
          </p:cNvPr>
          <p:cNvSpPr txBox="1"/>
          <p:nvPr/>
        </p:nvSpPr>
        <p:spPr>
          <a:xfrm>
            <a:off x="5645016" y="6268415"/>
            <a:ext cx="654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Zagalsky, Alexey et al. “The Emergence of GitHub as a Collaborative Platform for Education.” (2015)</a:t>
            </a:r>
          </a:p>
          <a:p>
            <a:pPr algn="r"/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Kertész, Csaba. “Using GitHub in the classroom - a collaborative learning experience.” (2015)</a:t>
            </a:r>
            <a:endParaRPr lang="en-NO" sz="800" b="0" i="0" u="none" strike="noStrike" dirty="0">
              <a:solidFill>
                <a:srgbClr val="2E414F"/>
              </a:solidFill>
              <a:effectLst/>
            </a:endParaRPr>
          </a:p>
          <a:p>
            <a:pPr algn="r"/>
            <a:r>
              <a:rPr lang="en-NO" sz="800" dirty="0">
                <a:solidFill>
                  <a:srgbClr val="2E414F"/>
                </a:solidFill>
              </a:rPr>
              <a:t>Feliciano, Joseph et al. “Student experiences using GitHub in software engineering courses: a case study.” (2016)</a:t>
            </a:r>
          </a:p>
          <a:p>
            <a:pPr algn="r"/>
            <a:r>
              <a:rPr lang="en-GB" sz="800" b="0" i="0" u="none" strike="noStrike" dirty="0" err="1">
                <a:solidFill>
                  <a:srgbClr val="2E414F"/>
                </a:solidFill>
                <a:effectLst/>
              </a:rPr>
              <a:t>Glazunova</a:t>
            </a:r>
            <a:r>
              <a:rPr lang="en-GB" sz="800" b="0" i="0" u="none" strike="noStrike" dirty="0">
                <a:solidFill>
                  <a:srgbClr val="2E414F"/>
                </a:solidFill>
                <a:effectLst/>
              </a:rPr>
              <a:t>, Olena G. et al. “The effectiveness of GitHub cloud services for implementing a programming training project: students’ point of view.” (2021)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CE06BE-54F8-2422-A3FB-E54218B33CCC}"/>
              </a:ext>
            </a:extLst>
          </p:cNvPr>
          <p:cNvCxnSpPr>
            <a:cxnSpLocks/>
          </p:cNvCxnSpPr>
          <p:nvPr/>
        </p:nvCxnSpPr>
        <p:spPr>
          <a:xfrm>
            <a:off x="5935730" y="2297336"/>
            <a:ext cx="0" cy="371805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57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D497-1304-6610-DF53-50851397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the community does (3/23)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A22B1-20ED-E5B8-18E9-423E0D2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52" y="1825624"/>
            <a:ext cx="11028848" cy="472631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NO" dirty="0"/>
              <a:t>Gif-based repositories at GFI for </a:t>
            </a:r>
            <a:r>
              <a:rPr lang="en-NO" sz="2200" dirty="0"/>
              <a:t>GEOF211</a:t>
            </a:r>
            <a:r>
              <a:rPr lang="en-NO" dirty="0"/>
              <a:t>, </a:t>
            </a:r>
            <a:r>
              <a:rPr lang="en-NO" sz="2200" dirty="0"/>
              <a:t>GEOF212</a:t>
            </a:r>
            <a:r>
              <a:rPr lang="en-NO" dirty="0"/>
              <a:t>, </a:t>
            </a:r>
            <a:r>
              <a:rPr lang="en-NO" sz="2200" dirty="0"/>
              <a:t>GEOF321</a:t>
            </a:r>
            <a:r>
              <a:rPr lang="en-NO" dirty="0"/>
              <a:t>, </a:t>
            </a:r>
            <a:r>
              <a:rPr lang="en-NO" sz="2200" dirty="0"/>
              <a:t>GEOF337</a:t>
            </a:r>
            <a:r>
              <a:rPr lang="en-NO" dirty="0"/>
              <a:t>, </a:t>
            </a:r>
            <a:r>
              <a:rPr lang="en-NO" sz="2200" dirty="0"/>
              <a:t>GEOF105</a:t>
            </a:r>
            <a:endParaRPr lang="en-NO" dirty="0"/>
          </a:p>
          <a:p>
            <a:pPr marL="0" indent="0" algn="ctr">
              <a:buNone/>
            </a:pPr>
            <a:r>
              <a:rPr lang="en-NO" sz="2100" i="1" dirty="0"/>
              <a:t>“strong tool for shared projects […] with well-structured way to decide of changes”</a:t>
            </a:r>
          </a:p>
          <a:p>
            <a:pPr marL="0" indent="0" algn="ctr">
              <a:buNone/>
            </a:pPr>
            <a:r>
              <a:rPr lang="en-NO" sz="2100" i="1" dirty="0"/>
              <a:t>“shifting the access of the course material to Git[Hub] would certainly be a great step”</a:t>
            </a:r>
          </a:p>
          <a:p>
            <a:pPr marL="0" indent="0" algn="ctr">
              <a:buNone/>
            </a:pPr>
            <a:r>
              <a:rPr lang="en-NO" sz="2100" i="1" dirty="0"/>
              <a:t>“the repository can live on, beyond my association with the course”</a:t>
            </a:r>
          </a:p>
          <a:p>
            <a:pPr marL="0" indent="0" algn="ctr">
              <a:buNone/>
            </a:pPr>
            <a:r>
              <a:rPr lang="en-NO" sz="2100" i="1" dirty="0"/>
              <a:t>“I can more easily track the development of the course materials”</a:t>
            </a:r>
          </a:p>
          <a:p>
            <a:pPr marL="0" indent="0" algn="ctr">
              <a:buNone/>
            </a:pPr>
            <a:r>
              <a:rPr lang="en-NO" sz="2100" i="1" dirty="0"/>
              <a:t>“perfect for sharing my Jupyter notebooks”</a:t>
            </a:r>
            <a:endParaRPr lang="en-NO" sz="2400" i="1" dirty="0"/>
          </a:p>
          <a:p>
            <a:pPr marL="0" indent="0">
              <a:lnSpc>
                <a:spcPct val="160000"/>
              </a:lnSpc>
              <a:buNone/>
            </a:pPr>
            <a:r>
              <a:rPr lang="en-NO" dirty="0"/>
              <a:t>Worldwide:</a:t>
            </a:r>
          </a:p>
          <a:p>
            <a:pPr lvl="1"/>
            <a:r>
              <a:rPr lang="en-NO" dirty="0"/>
              <a:t>100+ million developers, 386+ million repositories</a:t>
            </a:r>
          </a:p>
          <a:p>
            <a:pPr lvl="1"/>
            <a:r>
              <a:rPr lang="en-NO" dirty="0"/>
              <a:t>New industry standard for programming and data management</a:t>
            </a:r>
          </a:p>
          <a:p>
            <a:pPr lvl="1"/>
            <a:r>
              <a:rPr lang="en-NO" dirty="0"/>
              <a:t>40+ million public repositories, 1700 hits ‘climate models’, 1000 hits ‘oceanography’, 2600 hits ‘meteorology’</a:t>
            </a:r>
          </a:p>
          <a:p>
            <a:pPr lvl="2"/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8929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22168</TotalTime>
  <Words>2691</Words>
  <Application>Microsoft Macintosh PowerPoint</Application>
  <PresentationFormat>Widescreen</PresentationFormat>
  <Paragraphs>326</Paragraphs>
  <Slides>41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Aptos Display</vt:lpstr>
      <vt:lpstr>Arial</vt:lpstr>
      <vt:lpstr>Inter</vt:lpstr>
      <vt:lpstr>Office Theme</vt:lpstr>
      <vt:lpstr>Collaborative Scientific Python</vt:lpstr>
      <vt:lpstr>Preliminary: Pizza order</vt:lpstr>
      <vt:lpstr>Course objectives</vt:lpstr>
      <vt:lpstr>Program</vt:lpstr>
      <vt:lpstr>GFI course structure</vt:lpstr>
      <vt:lpstr>Current challenges and status quo</vt:lpstr>
      <vt:lpstr>A new perspective on it</vt:lpstr>
      <vt:lpstr>Research on using Git in programming</vt:lpstr>
      <vt:lpstr>What the community does (3/23)</vt:lpstr>
      <vt:lpstr>Meaningful learning (what)</vt:lpstr>
      <vt:lpstr>Learning to learn (how)</vt:lpstr>
      <vt:lpstr>Active learning (why)</vt:lpstr>
      <vt:lpstr>Student survey</vt:lpstr>
      <vt:lpstr>Dinner</vt:lpstr>
      <vt:lpstr>Setup: Gitlab and structure</vt:lpstr>
      <vt:lpstr>Installation: Python &amp; Conda &amp; Git</vt:lpstr>
      <vt:lpstr>Installation: GFI environment &amp; packages</vt:lpstr>
      <vt:lpstr>Installation: Visual Studio Code</vt:lpstr>
      <vt:lpstr>Installation: GitHub Desktop</vt:lpstr>
      <vt:lpstr>Gitlab x VSC synchronisation</vt:lpstr>
      <vt:lpstr>Basic Git commands</vt:lpstr>
      <vt:lpstr>Collaborative Scientific Python</vt:lpstr>
      <vt:lpstr>How a researcher does it  Vår Dundas Air-ocean interactions in the Antarctic Seas</vt:lpstr>
      <vt:lpstr>Scientific Python refresher</vt:lpstr>
      <vt:lpstr>How to get files (Day 2, exercises)</vt:lpstr>
      <vt:lpstr>HTTPS authentification for Gitlab x VSC x GHD</vt:lpstr>
      <vt:lpstr>Going futher…</vt:lpstr>
      <vt:lpstr>Collaborative Scientific Python</vt:lpstr>
      <vt:lpstr>Previously on CSP… (S1E2)</vt:lpstr>
      <vt:lpstr>General workflow</vt:lpstr>
      <vt:lpstr>Shared repositories</vt:lpstr>
      <vt:lpstr>Working with branches</vt:lpstr>
      <vt:lpstr>Collaborating with forks</vt:lpstr>
      <vt:lpstr>Basic Git commands</vt:lpstr>
      <vt:lpstr>Gameplan for group projects</vt:lpstr>
      <vt:lpstr>Collaborative Scientific Python</vt:lpstr>
      <vt:lpstr>Previously on CSP… (S1E2)</vt:lpstr>
      <vt:lpstr>Collaborative Scientific Python</vt:lpstr>
      <vt:lpstr>Presentation of the work</vt:lpstr>
      <vt:lpstr>What did we learn?</vt:lpstr>
      <vt:lpstr>Student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Julien Pooya Weihs</dc:creator>
  <cp:lastModifiedBy>Julien Pooya Weihs</cp:lastModifiedBy>
  <cp:revision>2</cp:revision>
  <dcterms:created xsi:type="dcterms:W3CDTF">2024-04-24T12:45:35Z</dcterms:created>
  <dcterms:modified xsi:type="dcterms:W3CDTF">2024-10-16T15:15:21Z</dcterms:modified>
</cp:coreProperties>
</file>